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sldIdLst>
    <p:sldId id="256" r:id="rId2"/>
    <p:sldId id="257" r:id="rId3"/>
    <p:sldId id="258" r:id="rId4"/>
    <p:sldId id="259" r:id="rId5"/>
    <p:sldId id="260" r:id="rId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1" autoAdjust="0"/>
    <p:restoredTop sz="94660"/>
  </p:normalViewPr>
  <p:slideViewPr>
    <p:cSldViewPr snapToGrid="0">
      <p:cViewPr varScale="1">
        <p:scale>
          <a:sx n="82" d="100"/>
          <a:sy n="82" d="100"/>
        </p:scale>
        <p:origin x="715"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ddy Trabelsi" userId="bf7fe53221078ba4" providerId="LiveId" clId="{C674B205-7B7B-4D38-A112-B221223E4B77}"/>
    <pc:docChg chg="undo custSel modSld">
      <pc:chgData name="Heddy Trabelsi" userId="bf7fe53221078ba4" providerId="LiveId" clId="{C674B205-7B7B-4D38-A112-B221223E4B77}" dt="2023-10-05T16:50:20.940" v="159" actId="1076"/>
      <pc:docMkLst>
        <pc:docMk/>
      </pc:docMkLst>
      <pc:sldChg chg="addSp delSp modSp">
        <pc:chgData name="Heddy Trabelsi" userId="bf7fe53221078ba4" providerId="LiveId" clId="{C674B205-7B7B-4D38-A112-B221223E4B77}" dt="2023-10-05T16:37:19.564" v="98" actId="478"/>
        <pc:sldMkLst>
          <pc:docMk/>
          <pc:sldMk cId="2056644800" sldId="256"/>
        </pc:sldMkLst>
        <pc:picChg chg="add del mod">
          <ac:chgData name="Heddy Trabelsi" userId="bf7fe53221078ba4" providerId="LiveId" clId="{C674B205-7B7B-4D38-A112-B221223E4B77}" dt="2023-10-05T16:37:19.564" v="98" actId="478"/>
          <ac:picMkLst>
            <pc:docMk/>
            <pc:sldMk cId="2056644800" sldId="256"/>
            <ac:picMk id="12" creationId="{1E1EB544-8407-835B-3A94-710EC41E86BA}"/>
          </ac:picMkLst>
        </pc:picChg>
        <pc:picChg chg="add del mod">
          <ac:chgData name="Heddy Trabelsi" userId="bf7fe53221078ba4" providerId="LiveId" clId="{C674B205-7B7B-4D38-A112-B221223E4B77}" dt="2023-10-05T16:36:29.245" v="92" actId="478"/>
          <ac:picMkLst>
            <pc:docMk/>
            <pc:sldMk cId="2056644800" sldId="256"/>
            <ac:picMk id="1026" creationId="{52C911B7-C6F9-C9A4-509D-07EC65ACA48E}"/>
          </ac:picMkLst>
        </pc:picChg>
        <pc:picChg chg="add mod">
          <ac:chgData name="Heddy Trabelsi" userId="bf7fe53221078ba4" providerId="LiveId" clId="{C674B205-7B7B-4D38-A112-B221223E4B77}" dt="2023-10-05T16:37:08.226" v="95" actId="1076"/>
          <ac:picMkLst>
            <pc:docMk/>
            <pc:sldMk cId="2056644800" sldId="256"/>
            <ac:picMk id="1028" creationId="{BE02B312-506C-55F2-22BE-345D5A1E83CB}"/>
          </ac:picMkLst>
        </pc:picChg>
      </pc:sldChg>
      <pc:sldChg chg="addSp delSp modSp mod">
        <pc:chgData name="Heddy Trabelsi" userId="bf7fe53221078ba4" providerId="LiveId" clId="{C674B205-7B7B-4D38-A112-B221223E4B77}" dt="2023-10-05T16:44:21.654" v="132" actId="1076"/>
        <pc:sldMkLst>
          <pc:docMk/>
          <pc:sldMk cId="2647677971" sldId="257"/>
        </pc:sldMkLst>
        <pc:spChg chg="mod">
          <ac:chgData name="Heddy Trabelsi" userId="bf7fe53221078ba4" providerId="LiveId" clId="{C674B205-7B7B-4D38-A112-B221223E4B77}" dt="2023-10-05T16:43:56.226" v="123" actId="13926"/>
          <ac:spMkLst>
            <pc:docMk/>
            <pc:sldMk cId="2647677971" sldId="257"/>
            <ac:spMk id="2" creationId="{54E85FC9-6D67-AB96-ACF1-48377690F5C7}"/>
          </ac:spMkLst>
        </pc:spChg>
        <pc:spChg chg="mod">
          <ac:chgData name="Heddy Trabelsi" userId="bf7fe53221078ba4" providerId="LiveId" clId="{C674B205-7B7B-4D38-A112-B221223E4B77}" dt="2023-10-05T16:43:30.015" v="112" actId="26606"/>
          <ac:spMkLst>
            <pc:docMk/>
            <pc:sldMk cId="2647677971" sldId="257"/>
            <ac:spMk id="3" creationId="{588CF5EF-5DFC-D379-EF33-A322E647B6AA}"/>
          </ac:spMkLst>
        </pc:spChg>
        <pc:spChg chg="mod">
          <ac:chgData name="Heddy Trabelsi" userId="bf7fe53221078ba4" providerId="LiveId" clId="{C674B205-7B7B-4D38-A112-B221223E4B77}" dt="2023-10-05T16:43:30.015" v="112" actId="26606"/>
          <ac:spMkLst>
            <pc:docMk/>
            <pc:sldMk cId="2647677971" sldId="257"/>
            <ac:spMk id="9" creationId="{A9483B01-3D08-4B25-91EA-456B29BB2BD7}"/>
          </ac:spMkLst>
        </pc:spChg>
        <pc:picChg chg="mod ord">
          <ac:chgData name="Heddy Trabelsi" userId="bf7fe53221078ba4" providerId="LiveId" clId="{C674B205-7B7B-4D38-A112-B221223E4B77}" dt="2023-10-05T16:43:38.517" v="117" actId="1076"/>
          <ac:picMkLst>
            <pc:docMk/>
            <pc:sldMk cId="2647677971" sldId="257"/>
            <ac:picMk id="5" creationId="{71DFA10A-0D8E-F41A-6DB1-7C3E0396F540}"/>
          </ac:picMkLst>
        </pc:picChg>
        <pc:picChg chg="add del mod ord">
          <ac:chgData name="Heddy Trabelsi" userId="bf7fe53221078ba4" providerId="LiveId" clId="{C674B205-7B7B-4D38-A112-B221223E4B77}" dt="2023-10-05T16:43:45.337" v="122" actId="22"/>
          <ac:picMkLst>
            <pc:docMk/>
            <pc:sldMk cId="2647677971" sldId="257"/>
            <ac:picMk id="7" creationId="{28A1CCDE-0A47-FA9C-E89F-67A2FF0F3F60}"/>
          </ac:picMkLst>
        </pc:picChg>
        <pc:picChg chg="add mod">
          <ac:chgData name="Heddy Trabelsi" userId="bf7fe53221078ba4" providerId="LiveId" clId="{C674B205-7B7B-4D38-A112-B221223E4B77}" dt="2023-10-05T16:44:21.654" v="132" actId="1076"/>
          <ac:picMkLst>
            <pc:docMk/>
            <pc:sldMk cId="2647677971" sldId="257"/>
            <ac:picMk id="10" creationId="{3206A679-4B2A-25F7-6726-B8787C7B88CC}"/>
          </ac:picMkLst>
        </pc:picChg>
      </pc:sldChg>
      <pc:sldChg chg="addSp delSp modSp mod">
        <pc:chgData name="Heddy Trabelsi" userId="bf7fe53221078ba4" providerId="LiveId" clId="{C674B205-7B7B-4D38-A112-B221223E4B77}" dt="2023-10-05T16:49:14.856" v="155" actId="1076"/>
        <pc:sldMkLst>
          <pc:docMk/>
          <pc:sldMk cId="3429737904" sldId="258"/>
        </pc:sldMkLst>
        <pc:spChg chg="mod">
          <ac:chgData name="Heddy Trabelsi" userId="bf7fe53221078ba4" providerId="LiveId" clId="{C674B205-7B7B-4D38-A112-B221223E4B77}" dt="2023-10-05T16:27:38.326" v="1" actId="108"/>
          <ac:spMkLst>
            <pc:docMk/>
            <pc:sldMk cId="3429737904" sldId="258"/>
            <ac:spMk id="9" creationId="{789AB4A6-63E1-4A8F-AEA3-70E04AC0EBC4}"/>
          </ac:spMkLst>
        </pc:spChg>
        <pc:spChg chg="mod">
          <ac:chgData name="Heddy Trabelsi" userId="bf7fe53221078ba4" providerId="LiveId" clId="{C674B205-7B7B-4D38-A112-B221223E4B77}" dt="2023-10-05T16:48:14.591" v="146" actId="14100"/>
          <ac:spMkLst>
            <pc:docMk/>
            <pc:sldMk cId="3429737904" sldId="258"/>
            <ac:spMk id="11" creationId="{6008F35F-D16F-4570-858B-EF57288370AE}"/>
          </ac:spMkLst>
        </pc:spChg>
        <pc:picChg chg="add del mod">
          <ac:chgData name="Heddy Trabelsi" userId="bf7fe53221078ba4" providerId="LiveId" clId="{C674B205-7B7B-4D38-A112-B221223E4B77}" dt="2023-10-05T16:47:17.278" v="138"/>
          <ac:picMkLst>
            <pc:docMk/>
            <pc:sldMk cId="3429737904" sldId="258"/>
            <ac:picMk id="2050" creationId="{524C3B6D-5E02-216E-E59E-DA559B9083F5}"/>
          </ac:picMkLst>
        </pc:picChg>
        <pc:picChg chg="add mod">
          <ac:chgData name="Heddy Trabelsi" userId="bf7fe53221078ba4" providerId="LiveId" clId="{C674B205-7B7B-4D38-A112-B221223E4B77}" dt="2023-10-05T16:47:32.624" v="143" actId="1076"/>
          <ac:picMkLst>
            <pc:docMk/>
            <pc:sldMk cId="3429737904" sldId="258"/>
            <ac:picMk id="2052" creationId="{07F99056-250F-5209-67EE-F49402CAEE1D}"/>
          </ac:picMkLst>
        </pc:picChg>
        <pc:picChg chg="add del mod">
          <ac:chgData name="Heddy Trabelsi" userId="bf7fe53221078ba4" providerId="LiveId" clId="{C674B205-7B7B-4D38-A112-B221223E4B77}" dt="2023-10-05T16:48:16.922" v="147"/>
          <ac:picMkLst>
            <pc:docMk/>
            <pc:sldMk cId="3429737904" sldId="258"/>
            <ac:picMk id="2054" creationId="{E6D48003-FA24-0EF9-9F94-FE842B86AFDE}"/>
          </ac:picMkLst>
        </pc:picChg>
        <pc:picChg chg="add mod">
          <ac:chgData name="Heddy Trabelsi" userId="bf7fe53221078ba4" providerId="LiveId" clId="{C674B205-7B7B-4D38-A112-B221223E4B77}" dt="2023-10-05T16:48:25.872" v="150" actId="1076"/>
          <ac:picMkLst>
            <pc:docMk/>
            <pc:sldMk cId="3429737904" sldId="258"/>
            <ac:picMk id="2056" creationId="{443E71A8-908B-FC92-5D10-0E3AE92C3FF4}"/>
          </ac:picMkLst>
        </pc:picChg>
        <pc:picChg chg="add del">
          <ac:chgData name="Heddy Trabelsi" userId="bf7fe53221078ba4" providerId="LiveId" clId="{C674B205-7B7B-4D38-A112-B221223E4B77}" dt="2023-10-05T16:49:07.710" v="152"/>
          <ac:picMkLst>
            <pc:docMk/>
            <pc:sldMk cId="3429737904" sldId="258"/>
            <ac:picMk id="2058" creationId="{4F331609-6186-CFE3-9953-D3FA6B99261F}"/>
          </ac:picMkLst>
        </pc:picChg>
        <pc:picChg chg="add mod">
          <ac:chgData name="Heddy Trabelsi" userId="bf7fe53221078ba4" providerId="LiveId" clId="{C674B205-7B7B-4D38-A112-B221223E4B77}" dt="2023-10-05T16:49:14.856" v="155" actId="1076"/>
          <ac:picMkLst>
            <pc:docMk/>
            <pc:sldMk cId="3429737904" sldId="258"/>
            <ac:picMk id="2060" creationId="{6F65DBDD-5D51-CB93-A5CB-98BD048064A1}"/>
          </ac:picMkLst>
        </pc:picChg>
      </pc:sldChg>
      <pc:sldChg chg="addSp modSp mod">
        <pc:chgData name="Heddy Trabelsi" userId="bf7fe53221078ba4" providerId="LiveId" clId="{C674B205-7B7B-4D38-A112-B221223E4B77}" dt="2023-10-05T16:50:20.940" v="159" actId="1076"/>
        <pc:sldMkLst>
          <pc:docMk/>
          <pc:sldMk cId="3964581501" sldId="259"/>
        </pc:sldMkLst>
        <pc:spChg chg="mod">
          <ac:chgData name="Heddy Trabelsi" userId="bf7fe53221078ba4" providerId="LiveId" clId="{C674B205-7B7B-4D38-A112-B221223E4B77}" dt="2023-10-05T16:28:08.493" v="6" actId="13926"/>
          <ac:spMkLst>
            <pc:docMk/>
            <pc:sldMk cId="3964581501" sldId="259"/>
            <ac:spMk id="2" creationId="{23E59688-B679-CE1C-E813-55BE74761662}"/>
          </ac:spMkLst>
        </pc:spChg>
        <pc:spChg chg="mod">
          <ac:chgData name="Heddy Trabelsi" userId="bf7fe53221078ba4" providerId="LiveId" clId="{C674B205-7B7B-4D38-A112-B221223E4B77}" dt="2023-10-05T16:31:33.441" v="88" actId="1035"/>
          <ac:spMkLst>
            <pc:docMk/>
            <pc:sldMk cId="3964581501" sldId="259"/>
            <ac:spMk id="9" creationId="{6008F35F-D16F-4570-858B-EF57288370AE}"/>
          </ac:spMkLst>
        </pc:spChg>
        <pc:picChg chg="mod">
          <ac:chgData name="Heddy Trabelsi" userId="bf7fe53221078ba4" providerId="LiveId" clId="{C674B205-7B7B-4D38-A112-B221223E4B77}" dt="2023-10-05T16:27:54.625" v="3" actId="1076"/>
          <ac:picMkLst>
            <pc:docMk/>
            <pc:sldMk cId="3964581501" sldId="259"/>
            <ac:picMk id="5" creationId="{57122CCC-34D6-2642-0582-D3C69C048E61}"/>
          </ac:picMkLst>
        </pc:picChg>
        <pc:picChg chg="add mod">
          <ac:chgData name="Heddy Trabelsi" userId="bf7fe53221078ba4" providerId="LiveId" clId="{C674B205-7B7B-4D38-A112-B221223E4B77}" dt="2023-10-05T16:50:20.940" v="159" actId="1076"/>
          <ac:picMkLst>
            <pc:docMk/>
            <pc:sldMk cId="3964581501" sldId="259"/>
            <ac:picMk id="4098" creationId="{CF6B41FD-C4BF-2F7F-E0AC-80DEF5BB2253}"/>
          </ac:picMkLst>
        </pc:picChg>
      </pc:sldChg>
      <pc:sldChg chg="addSp modSp mod">
        <pc:chgData name="Heddy Trabelsi" userId="bf7fe53221078ba4" providerId="LiveId" clId="{C674B205-7B7B-4D38-A112-B221223E4B77}" dt="2023-10-05T16:37:27.943" v="102" actId="1076"/>
        <pc:sldMkLst>
          <pc:docMk/>
          <pc:sldMk cId="1749351830" sldId="260"/>
        </pc:sldMkLst>
        <pc:spChg chg="mod">
          <ac:chgData name="Heddy Trabelsi" userId="bf7fe53221078ba4" providerId="LiveId" clId="{C674B205-7B7B-4D38-A112-B221223E4B77}" dt="2023-10-05T16:29:23.169" v="16" actId="113"/>
          <ac:spMkLst>
            <pc:docMk/>
            <pc:sldMk cId="1749351830" sldId="260"/>
            <ac:spMk id="2" creationId="{9AF3A0B9-9809-701D-3ED8-5981D684DC6E}"/>
          </ac:spMkLst>
        </pc:spChg>
        <pc:spChg chg="mod">
          <ac:chgData name="Heddy Trabelsi" userId="bf7fe53221078ba4" providerId="LiveId" clId="{C674B205-7B7B-4D38-A112-B221223E4B77}" dt="2023-10-05T16:29:48.001" v="23" actId="404"/>
          <ac:spMkLst>
            <pc:docMk/>
            <pc:sldMk cId="1749351830" sldId="260"/>
            <ac:spMk id="9" creationId="{6008F35F-D16F-4570-858B-EF57288370AE}"/>
          </ac:spMkLst>
        </pc:spChg>
        <pc:picChg chg="mod">
          <ac:chgData name="Heddy Trabelsi" userId="bf7fe53221078ba4" providerId="LiveId" clId="{C674B205-7B7B-4D38-A112-B221223E4B77}" dt="2023-10-05T16:28:46.379" v="11" actId="1076"/>
          <ac:picMkLst>
            <pc:docMk/>
            <pc:sldMk cId="1749351830" sldId="260"/>
            <ac:picMk id="5" creationId="{7C30E25B-7AF6-F71B-0378-13762E45D53D}"/>
          </ac:picMkLst>
        </pc:picChg>
        <pc:picChg chg="add mod">
          <ac:chgData name="Heddy Trabelsi" userId="bf7fe53221078ba4" providerId="LiveId" clId="{C674B205-7B7B-4D38-A112-B221223E4B77}" dt="2023-10-05T16:37:27.943" v="102" actId="1076"/>
          <ac:picMkLst>
            <pc:docMk/>
            <pc:sldMk cId="1749351830" sldId="260"/>
            <ac:picMk id="6" creationId="{1C6BDDC4-F9C6-CFE2-BDD0-C2810CAA56A8}"/>
          </ac:picMkLst>
        </pc:picChg>
      </pc:sldChg>
    </pc:docChg>
  </pc:docChgLst>
  <pc:docChgLst>
    <pc:chgData name="Estelle Silly" userId="e37579bc48a7fd0e" providerId="LiveId" clId="{D3900C61-A8F1-490E-A7D9-4D20C3ABDF51}"/>
    <pc:docChg chg="modSld">
      <pc:chgData name="Estelle Silly" userId="e37579bc48a7fd0e" providerId="LiveId" clId="{D3900C61-A8F1-490E-A7D9-4D20C3ABDF51}" dt="2023-10-27T21:18:34.063" v="4" actId="207"/>
      <pc:docMkLst>
        <pc:docMk/>
      </pc:docMkLst>
      <pc:sldChg chg="modSp mod">
        <pc:chgData name="Estelle Silly" userId="e37579bc48a7fd0e" providerId="LiveId" clId="{D3900C61-A8F1-490E-A7D9-4D20C3ABDF51}" dt="2023-10-27T21:18:09.900" v="0" actId="207"/>
        <pc:sldMkLst>
          <pc:docMk/>
          <pc:sldMk cId="2056644800" sldId="256"/>
        </pc:sldMkLst>
        <pc:spChg chg="mod">
          <ac:chgData name="Estelle Silly" userId="e37579bc48a7fd0e" providerId="LiveId" clId="{D3900C61-A8F1-490E-A7D9-4D20C3ABDF51}" dt="2023-10-27T21:18:09.900" v="0" actId="207"/>
          <ac:spMkLst>
            <pc:docMk/>
            <pc:sldMk cId="2056644800" sldId="256"/>
            <ac:spMk id="2" creationId="{D3D9F8E4-9F5C-D1B5-4AAE-911634093134}"/>
          </ac:spMkLst>
        </pc:spChg>
      </pc:sldChg>
      <pc:sldChg chg="modSp mod">
        <pc:chgData name="Estelle Silly" userId="e37579bc48a7fd0e" providerId="LiveId" clId="{D3900C61-A8F1-490E-A7D9-4D20C3ABDF51}" dt="2023-10-27T21:18:19.360" v="1" actId="207"/>
        <pc:sldMkLst>
          <pc:docMk/>
          <pc:sldMk cId="2647677971" sldId="257"/>
        </pc:sldMkLst>
        <pc:spChg chg="mod">
          <ac:chgData name="Estelle Silly" userId="e37579bc48a7fd0e" providerId="LiveId" clId="{D3900C61-A8F1-490E-A7D9-4D20C3ABDF51}" dt="2023-10-27T21:18:19.360" v="1" actId="207"/>
          <ac:spMkLst>
            <pc:docMk/>
            <pc:sldMk cId="2647677971" sldId="257"/>
            <ac:spMk id="2" creationId="{54E85FC9-6D67-AB96-ACF1-48377690F5C7}"/>
          </ac:spMkLst>
        </pc:spChg>
      </pc:sldChg>
      <pc:sldChg chg="modSp mod">
        <pc:chgData name="Estelle Silly" userId="e37579bc48a7fd0e" providerId="LiveId" clId="{D3900C61-A8F1-490E-A7D9-4D20C3ABDF51}" dt="2023-10-27T21:18:23.447" v="2" actId="207"/>
        <pc:sldMkLst>
          <pc:docMk/>
          <pc:sldMk cId="3429737904" sldId="258"/>
        </pc:sldMkLst>
        <pc:spChg chg="mod">
          <ac:chgData name="Estelle Silly" userId="e37579bc48a7fd0e" providerId="LiveId" clId="{D3900C61-A8F1-490E-A7D9-4D20C3ABDF51}" dt="2023-10-27T21:18:23.447" v="2" actId="207"/>
          <ac:spMkLst>
            <pc:docMk/>
            <pc:sldMk cId="3429737904" sldId="258"/>
            <ac:spMk id="9" creationId="{789AB4A6-63E1-4A8F-AEA3-70E04AC0EBC4}"/>
          </ac:spMkLst>
        </pc:spChg>
      </pc:sldChg>
      <pc:sldChg chg="modSp mod">
        <pc:chgData name="Estelle Silly" userId="e37579bc48a7fd0e" providerId="LiveId" clId="{D3900C61-A8F1-490E-A7D9-4D20C3ABDF51}" dt="2023-10-27T21:18:29.216" v="3" actId="207"/>
        <pc:sldMkLst>
          <pc:docMk/>
          <pc:sldMk cId="3964581501" sldId="259"/>
        </pc:sldMkLst>
        <pc:spChg chg="mod">
          <ac:chgData name="Estelle Silly" userId="e37579bc48a7fd0e" providerId="LiveId" clId="{D3900C61-A8F1-490E-A7D9-4D20C3ABDF51}" dt="2023-10-27T21:18:29.216" v="3" actId="207"/>
          <ac:spMkLst>
            <pc:docMk/>
            <pc:sldMk cId="3964581501" sldId="259"/>
            <ac:spMk id="2" creationId="{23E59688-B679-CE1C-E813-55BE74761662}"/>
          </ac:spMkLst>
        </pc:spChg>
      </pc:sldChg>
      <pc:sldChg chg="modSp mod">
        <pc:chgData name="Estelle Silly" userId="e37579bc48a7fd0e" providerId="LiveId" clId="{D3900C61-A8F1-490E-A7D9-4D20C3ABDF51}" dt="2023-10-27T21:18:34.063" v="4" actId="207"/>
        <pc:sldMkLst>
          <pc:docMk/>
          <pc:sldMk cId="1749351830" sldId="260"/>
        </pc:sldMkLst>
        <pc:spChg chg="mod">
          <ac:chgData name="Estelle Silly" userId="e37579bc48a7fd0e" providerId="LiveId" clId="{D3900C61-A8F1-490E-A7D9-4D20C3ABDF51}" dt="2023-10-27T21:18:34.063" v="4" actId="207"/>
          <ac:spMkLst>
            <pc:docMk/>
            <pc:sldMk cId="1749351830" sldId="260"/>
            <ac:spMk id="2" creationId="{9AF3A0B9-9809-701D-3ED8-5981D684DC6E}"/>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0C4F9-5EE7-47B7-B965-368EB53A4352}"/>
              </a:ext>
            </a:extLst>
          </p:cNvPr>
          <p:cNvSpPr>
            <a:spLocks noGrp="1"/>
          </p:cNvSpPr>
          <p:nvPr>
            <p:ph type="ctrTitle"/>
          </p:nvPr>
        </p:nvSpPr>
        <p:spPr>
          <a:xfrm>
            <a:off x="647700" y="1181099"/>
            <a:ext cx="6864724" cy="3581399"/>
          </a:xfrm>
        </p:spPr>
        <p:txBody>
          <a:bodyPr anchor="b">
            <a:normAutofit/>
          </a:bodyPr>
          <a:lstStyle>
            <a:lvl1pPr algn="l">
              <a:defRPr sz="36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E7A4A1F1-374F-4FC8-89F7-83065EA4F5DD}"/>
              </a:ext>
            </a:extLst>
          </p:cNvPr>
          <p:cNvSpPr>
            <a:spLocks noGrp="1"/>
          </p:cNvSpPr>
          <p:nvPr>
            <p:ph type="subTitle" idx="1"/>
          </p:nvPr>
        </p:nvSpPr>
        <p:spPr>
          <a:xfrm>
            <a:off x="647700" y="5075227"/>
            <a:ext cx="6864724" cy="868374"/>
          </a:xfrm>
        </p:spPr>
        <p:txBody>
          <a:bodyPr>
            <a:normAutofit/>
          </a:bodyPr>
          <a:lstStyle>
            <a:lvl1pPr marL="0" indent="0" algn="l">
              <a:lnSpc>
                <a:spcPct val="110000"/>
              </a:lnSpc>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7FB5CB5F-AE9B-4C02-B16F-C462CAFC1963}"/>
              </a:ext>
            </a:extLst>
          </p:cNvPr>
          <p:cNvSpPr>
            <a:spLocks noGrp="1"/>
          </p:cNvSpPr>
          <p:nvPr>
            <p:ph type="dt" sz="half" idx="10"/>
          </p:nvPr>
        </p:nvSpPr>
        <p:spPr/>
        <p:txBody>
          <a:bodyPr/>
          <a:lstStyle/>
          <a:p>
            <a:fld id="{D341B595-366B-43E2-A22E-EA6A78C03F06}" type="datetimeFigureOut">
              <a:rPr lang="en-US" smtClean="0"/>
              <a:t>10/27/2023</a:t>
            </a:fld>
            <a:endParaRPr lang="en-US"/>
          </a:p>
        </p:txBody>
      </p:sp>
      <p:sp>
        <p:nvSpPr>
          <p:cNvPr id="5" name="Footer Placeholder 4">
            <a:extLst>
              <a:ext uri="{FF2B5EF4-FFF2-40B4-BE49-F238E27FC236}">
                <a16:creationId xmlns:a16="http://schemas.microsoft.com/office/drawing/2014/main" id="{4114B1CC-830B-4695-B174-D9E9100A86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3DCD43F-E516-4123-A6D8-DB72C3CC50B2}"/>
              </a:ext>
            </a:extLst>
          </p:cNvPr>
          <p:cNvSpPr>
            <a:spLocks noGrp="1"/>
          </p:cNvSpPr>
          <p:nvPr>
            <p:ph type="sldNum" sz="quarter" idx="12"/>
          </p:nvPr>
        </p:nvSpPr>
        <p:spPr/>
        <p:txBody>
          <a:bodyPr/>
          <a:lstStyle/>
          <a:p>
            <a:fld id="{4BA915EE-10CB-4CF1-8569-6154455DA573}" type="slidenum">
              <a:rPr lang="en-US" smtClean="0"/>
              <a:t>‹N°›</a:t>
            </a:fld>
            <a:endParaRPr lang="en-US"/>
          </a:p>
        </p:txBody>
      </p:sp>
    </p:spTree>
    <p:extLst>
      <p:ext uri="{BB962C8B-B14F-4D97-AF65-F5344CB8AC3E}">
        <p14:creationId xmlns:p14="http://schemas.microsoft.com/office/powerpoint/2010/main" val="1352852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08C0AF-44D0-4830-AF13-49B8522BE62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61B4D8C-6045-47B3-9A0C-F2215A904C5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19A9F1-F398-416A-A8C0-0A36D838DD15}"/>
              </a:ext>
            </a:extLst>
          </p:cNvPr>
          <p:cNvSpPr>
            <a:spLocks noGrp="1"/>
          </p:cNvSpPr>
          <p:nvPr>
            <p:ph type="dt" sz="half" idx="10"/>
          </p:nvPr>
        </p:nvSpPr>
        <p:spPr/>
        <p:txBody>
          <a:bodyPr/>
          <a:lstStyle/>
          <a:p>
            <a:fld id="{D341B595-366B-43E2-A22E-EA6A78C03F06}" type="datetimeFigureOut">
              <a:rPr lang="en-US" smtClean="0"/>
              <a:t>10/27/2023</a:t>
            </a:fld>
            <a:endParaRPr lang="en-US"/>
          </a:p>
        </p:txBody>
      </p:sp>
      <p:sp>
        <p:nvSpPr>
          <p:cNvPr id="5" name="Footer Placeholder 4">
            <a:extLst>
              <a:ext uri="{FF2B5EF4-FFF2-40B4-BE49-F238E27FC236}">
                <a16:creationId xmlns:a16="http://schemas.microsoft.com/office/drawing/2014/main" id="{6E37F801-C9FB-4A34-8386-BA9FBACCBC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8E05176-F6E9-4997-8355-74F2A4560A65}"/>
              </a:ext>
            </a:extLst>
          </p:cNvPr>
          <p:cNvSpPr>
            <a:spLocks noGrp="1"/>
          </p:cNvSpPr>
          <p:nvPr>
            <p:ph type="sldNum" sz="quarter" idx="12"/>
          </p:nvPr>
        </p:nvSpPr>
        <p:spPr/>
        <p:txBody>
          <a:bodyPr/>
          <a:lstStyle/>
          <a:p>
            <a:fld id="{4BA915EE-10CB-4CF1-8569-6154455DA573}" type="slidenum">
              <a:rPr lang="en-US" smtClean="0"/>
              <a:t>‹N°›</a:t>
            </a:fld>
            <a:endParaRPr lang="en-US"/>
          </a:p>
        </p:txBody>
      </p:sp>
    </p:spTree>
    <p:extLst>
      <p:ext uri="{BB962C8B-B14F-4D97-AF65-F5344CB8AC3E}">
        <p14:creationId xmlns:p14="http://schemas.microsoft.com/office/powerpoint/2010/main" val="5279444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BEBC807-13E1-4F3F-83FA-FD9BD24F3B1F}"/>
              </a:ext>
            </a:extLst>
          </p:cNvPr>
          <p:cNvSpPr>
            <a:spLocks noGrp="1"/>
          </p:cNvSpPr>
          <p:nvPr>
            <p:ph type="title" orient="vert"/>
          </p:nvPr>
        </p:nvSpPr>
        <p:spPr>
          <a:xfrm>
            <a:off x="8986520" y="647699"/>
            <a:ext cx="2291080" cy="5295901"/>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9B7E2EAA-155E-482E-A2B8-547653B253EE}"/>
              </a:ext>
            </a:extLst>
          </p:cNvPr>
          <p:cNvSpPr>
            <a:spLocks noGrp="1"/>
          </p:cNvSpPr>
          <p:nvPr>
            <p:ph type="body" orient="vert" idx="1"/>
          </p:nvPr>
        </p:nvSpPr>
        <p:spPr>
          <a:xfrm>
            <a:off x="652371" y="647699"/>
            <a:ext cx="8120789" cy="52959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C4A4BDC-BDD0-417D-AF7C-516EE556D7E4}"/>
              </a:ext>
            </a:extLst>
          </p:cNvPr>
          <p:cNvSpPr>
            <a:spLocks noGrp="1"/>
          </p:cNvSpPr>
          <p:nvPr>
            <p:ph type="dt" sz="half" idx="10"/>
          </p:nvPr>
        </p:nvSpPr>
        <p:spPr/>
        <p:txBody>
          <a:bodyPr/>
          <a:lstStyle/>
          <a:p>
            <a:fld id="{D341B595-366B-43E2-A22E-EA6A78C03F06}" type="datetimeFigureOut">
              <a:rPr lang="en-US" smtClean="0"/>
              <a:t>10/27/2023</a:t>
            </a:fld>
            <a:endParaRPr lang="en-US"/>
          </a:p>
        </p:txBody>
      </p:sp>
      <p:sp>
        <p:nvSpPr>
          <p:cNvPr id="5" name="Footer Placeholder 4">
            <a:extLst>
              <a:ext uri="{FF2B5EF4-FFF2-40B4-BE49-F238E27FC236}">
                <a16:creationId xmlns:a16="http://schemas.microsoft.com/office/drawing/2014/main" id="{0EF663EC-23F9-4202-80F3-F8E550884F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C8402D-7367-485B-AEA6-5AB2B8209D19}"/>
              </a:ext>
            </a:extLst>
          </p:cNvPr>
          <p:cNvSpPr>
            <a:spLocks noGrp="1"/>
          </p:cNvSpPr>
          <p:nvPr>
            <p:ph type="sldNum" sz="quarter" idx="12"/>
          </p:nvPr>
        </p:nvSpPr>
        <p:spPr/>
        <p:txBody>
          <a:bodyPr/>
          <a:lstStyle/>
          <a:p>
            <a:fld id="{4BA915EE-10CB-4CF1-8569-6154455DA573}" type="slidenum">
              <a:rPr lang="en-US" smtClean="0"/>
              <a:t>‹N°›</a:t>
            </a:fld>
            <a:endParaRPr lang="en-US"/>
          </a:p>
        </p:txBody>
      </p:sp>
    </p:spTree>
    <p:extLst>
      <p:ext uri="{BB962C8B-B14F-4D97-AF65-F5344CB8AC3E}">
        <p14:creationId xmlns:p14="http://schemas.microsoft.com/office/powerpoint/2010/main" val="766149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FF197-4D72-4945-8068-57D52018E6C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8C81FA8-039D-4BAF-8AAB-7B6616AFEEC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727357F-46A1-493A-A5E4-1D7FAE5B9960}"/>
              </a:ext>
            </a:extLst>
          </p:cNvPr>
          <p:cNvSpPr>
            <a:spLocks noGrp="1"/>
          </p:cNvSpPr>
          <p:nvPr>
            <p:ph type="dt" sz="half" idx="10"/>
          </p:nvPr>
        </p:nvSpPr>
        <p:spPr/>
        <p:txBody>
          <a:bodyPr/>
          <a:lstStyle/>
          <a:p>
            <a:fld id="{D341B595-366B-43E2-A22E-EA6A78C03F06}" type="datetimeFigureOut">
              <a:rPr lang="en-US" smtClean="0"/>
              <a:t>10/27/2023</a:t>
            </a:fld>
            <a:endParaRPr lang="en-US"/>
          </a:p>
        </p:txBody>
      </p:sp>
      <p:sp>
        <p:nvSpPr>
          <p:cNvPr id="5" name="Footer Placeholder 4">
            <a:extLst>
              <a:ext uri="{FF2B5EF4-FFF2-40B4-BE49-F238E27FC236}">
                <a16:creationId xmlns:a16="http://schemas.microsoft.com/office/drawing/2014/main" id="{C57277BC-26F9-4B14-A2DC-C7575C5A63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7BC3FF-EE25-45FB-A7A8-AAA522F70748}"/>
              </a:ext>
            </a:extLst>
          </p:cNvPr>
          <p:cNvSpPr>
            <a:spLocks noGrp="1"/>
          </p:cNvSpPr>
          <p:nvPr>
            <p:ph type="sldNum" sz="quarter" idx="12"/>
          </p:nvPr>
        </p:nvSpPr>
        <p:spPr/>
        <p:txBody>
          <a:bodyPr/>
          <a:lstStyle/>
          <a:p>
            <a:fld id="{4BA915EE-10CB-4CF1-8569-6154455DA573}" type="slidenum">
              <a:rPr lang="en-US" smtClean="0"/>
              <a:t>‹N°›</a:t>
            </a:fld>
            <a:endParaRPr lang="en-US"/>
          </a:p>
        </p:txBody>
      </p:sp>
    </p:spTree>
    <p:extLst>
      <p:ext uri="{BB962C8B-B14F-4D97-AF65-F5344CB8AC3E}">
        <p14:creationId xmlns:p14="http://schemas.microsoft.com/office/powerpoint/2010/main" val="4093727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596BE-9AF9-4E97-9204-5B672D797384}"/>
              </a:ext>
            </a:extLst>
          </p:cNvPr>
          <p:cNvSpPr>
            <a:spLocks noGrp="1"/>
          </p:cNvSpPr>
          <p:nvPr>
            <p:ph type="title"/>
          </p:nvPr>
        </p:nvSpPr>
        <p:spPr>
          <a:xfrm>
            <a:off x="1981200" y="2362200"/>
            <a:ext cx="7696200" cy="2400300"/>
          </a:xfrm>
        </p:spPr>
        <p:txBody>
          <a:bodyPr anchor="b">
            <a:normAutofit/>
          </a:bodyPr>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5EDF98A-E8AE-4443-9A8C-CB35DEB2CE60}"/>
              </a:ext>
            </a:extLst>
          </p:cNvPr>
          <p:cNvSpPr>
            <a:spLocks noGrp="1"/>
          </p:cNvSpPr>
          <p:nvPr>
            <p:ph type="body" idx="1"/>
          </p:nvPr>
        </p:nvSpPr>
        <p:spPr>
          <a:xfrm>
            <a:off x="1981200" y="5067300"/>
            <a:ext cx="7696200" cy="876300"/>
          </a:xfrm>
        </p:spPr>
        <p:txBody>
          <a:bodyP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DB7114B-35CB-40C5-BCC8-C5039524FFC1}"/>
              </a:ext>
            </a:extLst>
          </p:cNvPr>
          <p:cNvSpPr>
            <a:spLocks noGrp="1"/>
          </p:cNvSpPr>
          <p:nvPr>
            <p:ph type="dt" sz="half" idx="10"/>
          </p:nvPr>
        </p:nvSpPr>
        <p:spPr/>
        <p:txBody>
          <a:bodyPr/>
          <a:lstStyle/>
          <a:p>
            <a:fld id="{D341B595-366B-43E2-A22E-EA6A78C03F06}" type="datetimeFigureOut">
              <a:rPr lang="en-US" smtClean="0"/>
              <a:t>10/27/2023</a:t>
            </a:fld>
            <a:endParaRPr lang="en-US"/>
          </a:p>
        </p:txBody>
      </p:sp>
      <p:sp>
        <p:nvSpPr>
          <p:cNvPr id="5" name="Footer Placeholder 4">
            <a:extLst>
              <a:ext uri="{FF2B5EF4-FFF2-40B4-BE49-F238E27FC236}">
                <a16:creationId xmlns:a16="http://schemas.microsoft.com/office/drawing/2014/main" id="{7A1AA324-982E-42C4-8002-5F236877CF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401596-9353-4C1A-972E-6522F2B42049}"/>
              </a:ext>
            </a:extLst>
          </p:cNvPr>
          <p:cNvSpPr>
            <a:spLocks noGrp="1"/>
          </p:cNvSpPr>
          <p:nvPr>
            <p:ph type="sldNum" sz="quarter" idx="12"/>
          </p:nvPr>
        </p:nvSpPr>
        <p:spPr/>
        <p:txBody>
          <a:bodyPr/>
          <a:lstStyle/>
          <a:p>
            <a:fld id="{4BA915EE-10CB-4CF1-8569-6154455DA573}" type="slidenum">
              <a:rPr lang="en-US" smtClean="0"/>
              <a:t>‹N°›</a:t>
            </a:fld>
            <a:endParaRPr lang="en-US"/>
          </a:p>
        </p:txBody>
      </p:sp>
    </p:spTree>
    <p:extLst>
      <p:ext uri="{BB962C8B-B14F-4D97-AF65-F5344CB8AC3E}">
        <p14:creationId xmlns:p14="http://schemas.microsoft.com/office/powerpoint/2010/main" val="6584448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BF0BC9-7469-437A-B92B-0A2627E4B9B4}"/>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1B7D887-595C-4649-AF8E-E78307000D4A}"/>
              </a:ext>
            </a:extLst>
          </p:cNvPr>
          <p:cNvSpPr>
            <a:spLocks noGrp="1"/>
          </p:cNvSpPr>
          <p:nvPr>
            <p:ph sz="half" idx="1"/>
          </p:nvPr>
        </p:nvSpPr>
        <p:spPr>
          <a:xfrm>
            <a:off x="914400" y="1825625"/>
            <a:ext cx="49911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B39FE29C-ED37-4DD9-949F-0024342619E1}"/>
              </a:ext>
            </a:extLst>
          </p:cNvPr>
          <p:cNvSpPr>
            <a:spLocks noGrp="1"/>
          </p:cNvSpPr>
          <p:nvPr>
            <p:ph sz="half" idx="2"/>
          </p:nvPr>
        </p:nvSpPr>
        <p:spPr>
          <a:xfrm>
            <a:off x="6248400" y="1825625"/>
            <a:ext cx="5029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A6F6AA34-8CC0-4E5B-8396-0AC75633142B}"/>
              </a:ext>
            </a:extLst>
          </p:cNvPr>
          <p:cNvSpPr>
            <a:spLocks noGrp="1"/>
          </p:cNvSpPr>
          <p:nvPr>
            <p:ph type="dt" sz="half" idx="10"/>
          </p:nvPr>
        </p:nvSpPr>
        <p:spPr/>
        <p:txBody>
          <a:bodyPr/>
          <a:lstStyle/>
          <a:p>
            <a:fld id="{D341B595-366B-43E2-A22E-EA6A78C03F06}" type="datetimeFigureOut">
              <a:rPr lang="en-US" smtClean="0"/>
              <a:t>10/27/2023</a:t>
            </a:fld>
            <a:endParaRPr lang="en-US"/>
          </a:p>
        </p:txBody>
      </p:sp>
      <p:sp>
        <p:nvSpPr>
          <p:cNvPr id="6" name="Footer Placeholder 5">
            <a:extLst>
              <a:ext uri="{FF2B5EF4-FFF2-40B4-BE49-F238E27FC236}">
                <a16:creationId xmlns:a16="http://schemas.microsoft.com/office/drawing/2014/main" id="{28DF7398-73FE-4D27-AFF9-91BEBFED32A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1700880-10EE-4115-8BBB-13DDF270DBD1}"/>
              </a:ext>
            </a:extLst>
          </p:cNvPr>
          <p:cNvSpPr>
            <a:spLocks noGrp="1"/>
          </p:cNvSpPr>
          <p:nvPr>
            <p:ph type="sldNum" sz="quarter" idx="12"/>
          </p:nvPr>
        </p:nvSpPr>
        <p:spPr/>
        <p:txBody>
          <a:bodyPr/>
          <a:lstStyle/>
          <a:p>
            <a:fld id="{4BA915EE-10CB-4CF1-8569-6154455DA573}" type="slidenum">
              <a:rPr lang="en-US" smtClean="0"/>
              <a:t>‹N°›</a:t>
            </a:fld>
            <a:endParaRPr lang="en-US"/>
          </a:p>
        </p:txBody>
      </p:sp>
    </p:spTree>
    <p:extLst>
      <p:ext uri="{BB962C8B-B14F-4D97-AF65-F5344CB8AC3E}">
        <p14:creationId xmlns:p14="http://schemas.microsoft.com/office/powerpoint/2010/main" val="842944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FF3C9B-D20D-43FA-BA18-D50F86A9127E}"/>
              </a:ext>
            </a:extLst>
          </p:cNvPr>
          <p:cNvSpPr>
            <a:spLocks noGrp="1"/>
          </p:cNvSpPr>
          <p:nvPr>
            <p:ph type="title"/>
          </p:nvPr>
        </p:nvSpPr>
        <p:spPr>
          <a:xfrm>
            <a:off x="652371" y="647699"/>
            <a:ext cx="10625229" cy="1150621"/>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D52F00A-F4EE-40FC-9325-373840422D52}"/>
              </a:ext>
            </a:extLst>
          </p:cNvPr>
          <p:cNvSpPr>
            <a:spLocks noGrp="1"/>
          </p:cNvSpPr>
          <p:nvPr>
            <p:ph type="body" idx="1"/>
          </p:nvPr>
        </p:nvSpPr>
        <p:spPr>
          <a:xfrm>
            <a:off x="655863" y="1879599"/>
            <a:ext cx="5157787" cy="675641"/>
          </a:xfrm>
        </p:spPr>
        <p:txBody>
          <a:bodyPr anchor="b">
            <a:no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F75DD90-A306-4A8B-A54C-8033B7F7F0E9}"/>
              </a:ext>
            </a:extLst>
          </p:cNvPr>
          <p:cNvSpPr>
            <a:spLocks noGrp="1"/>
          </p:cNvSpPr>
          <p:nvPr>
            <p:ph sz="half" idx="2"/>
          </p:nvPr>
        </p:nvSpPr>
        <p:spPr>
          <a:xfrm>
            <a:off x="655863" y="2560955"/>
            <a:ext cx="5157787" cy="36493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2040E0AA-F8F8-4862-B27B-50FAF2F34DE0}"/>
              </a:ext>
            </a:extLst>
          </p:cNvPr>
          <p:cNvSpPr>
            <a:spLocks noGrp="1"/>
          </p:cNvSpPr>
          <p:nvPr>
            <p:ph type="body" sz="quarter" idx="3"/>
          </p:nvPr>
        </p:nvSpPr>
        <p:spPr>
          <a:xfrm>
            <a:off x="6094412" y="1879599"/>
            <a:ext cx="5183188" cy="675641"/>
          </a:xfrm>
        </p:spPr>
        <p:txBody>
          <a:bodyPr anchor="b">
            <a:no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9FEBDD6-EDA1-4CE7-9DDC-9D977E12DDAB}"/>
              </a:ext>
            </a:extLst>
          </p:cNvPr>
          <p:cNvSpPr>
            <a:spLocks noGrp="1"/>
          </p:cNvSpPr>
          <p:nvPr>
            <p:ph sz="quarter" idx="4"/>
          </p:nvPr>
        </p:nvSpPr>
        <p:spPr>
          <a:xfrm>
            <a:off x="6094412" y="2560955"/>
            <a:ext cx="5183188" cy="36493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E0044487-D350-4434-A5C7-A96942FFC95E}"/>
              </a:ext>
            </a:extLst>
          </p:cNvPr>
          <p:cNvSpPr>
            <a:spLocks noGrp="1"/>
          </p:cNvSpPr>
          <p:nvPr>
            <p:ph type="dt" sz="half" idx="10"/>
          </p:nvPr>
        </p:nvSpPr>
        <p:spPr/>
        <p:txBody>
          <a:bodyPr/>
          <a:lstStyle/>
          <a:p>
            <a:fld id="{D341B595-366B-43E2-A22E-EA6A78C03F06}" type="datetimeFigureOut">
              <a:rPr lang="en-US" smtClean="0"/>
              <a:t>10/27/2023</a:t>
            </a:fld>
            <a:endParaRPr lang="en-US"/>
          </a:p>
        </p:txBody>
      </p:sp>
      <p:sp>
        <p:nvSpPr>
          <p:cNvPr id="8" name="Footer Placeholder 7">
            <a:extLst>
              <a:ext uri="{FF2B5EF4-FFF2-40B4-BE49-F238E27FC236}">
                <a16:creationId xmlns:a16="http://schemas.microsoft.com/office/drawing/2014/main" id="{3389DC43-E591-42BF-82EE-E4887E4BC53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68CD421-2D00-41DD-A393-4739E389D95E}"/>
              </a:ext>
            </a:extLst>
          </p:cNvPr>
          <p:cNvSpPr>
            <a:spLocks noGrp="1"/>
          </p:cNvSpPr>
          <p:nvPr>
            <p:ph type="sldNum" sz="quarter" idx="12"/>
          </p:nvPr>
        </p:nvSpPr>
        <p:spPr/>
        <p:txBody>
          <a:bodyPr/>
          <a:lstStyle/>
          <a:p>
            <a:fld id="{4BA915EE-10CB-4CF1-8569-6154455DA573}" type="slidenum">
              <a:rPr lang="en-US" smtClean="0"/>
              <a:t>‹N°›</a:t>
            </a:fld>
            <a:endParaRPr lang="en-US"/>
          </a:p>
        </p:txBody>
      </p:sp>
    </p:spTree>
    <p:extLst>
      <p:ext uri="{BB962C8B-B14F-4D97-AF65-F5344CB8AC3E}">
        <p14:creationId xmlns:p14="http://schemas.microsoft.com/office/powerpoint/2010/main" val="2406951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39A8B-0FAF-431C-9657-9003FA03731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1BBA2A1-331D-40F8-867B-CE15011360A1}"/>
              </a:ext>
            </a:extLst>
          </p:cNvPr>
          <p:cNvSpPr>
            <a:spLocks noGrp="1"/>
          </p:cNvSpPr>
          <p:nvPr>
            <p:ph type="dt" sz="half" idx="10"/>
          </p:nvPr>
        </p:nvSpPr>
        <p:spPr/>
        <p:txBody>
          <a:bodyPr/>
          <a:lstStyle/>
          <a:p>
            <a:fld id="{D341B595-366B-43E2-A22E-EA6A78C03F06}" type="datetimeFigureOut">
              <a:rPr lang="en-US" smtClean="0"/>
              <a:t>10/27/2023</a:t>
            </a:fld>
            <a:endParaRPr lang="en-US"/>
          </a:p>
        </p:txBody>
      </p:sp>
      <p:sp>
        <p:nvSpPr>
          <p:cNvPr id="4" name="Footer Placeholder 3">
            <a:extLst>
              <a:ext uri="{FF2B5EF4-FFF2-40B4-BE49-F238E27FC236}">
                <a16:creationId xmlns:a16="http://schemas.microsoft.com/office/drawing/2014/main" id="{850995C1-5121-47B6-AC6D-F60C0FF6635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EDBE022-9B54-431C-80D5-5D8F2AFCB920}"/>
              </a:ext>
            </a:extLst>
          </p:cNvPr>
          <p:cNvSpPr>
            <a:spLocks noGrp="1"/>
          </p:cNvSpPr>
          <p:nvPr>
            <p:ph type="sldNum" sz="quarter" idx="12"/>
          </p:nvPr>
        </p:nvSpPr>
        <p:spPr/>
        <p:txBody>
          <a:bodyPr/>
          <a:lstStyle/>
          <a:p>
            <a:fld id="{4BA915EE-10CB-4CF1-8569-6154455DA573}" type="slidenum">
              <a:rPr lang="en-US" smtClean="0"/>
              <a:t>‹N°›</a:t>
            </a:fld>
            <a:endParaRPr lang="en-US"/>
          </a:p>
        </p:txBody>
      </p:sp>
    </p:spTree>
    <p:extLst>
      <p:ext uri="{BB962C8B-B14F-4D97-AF65-F5344CB8AC3E}">
        <p14:creationId xmlns:p14="http://schemas.microsoft.com/office/powerpoint/2010/main" val="3476721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015B6E5-6347-41F6-85FC-3BF3652D1BC3}"/>
              </a:ext>
            </a:extLst>
          </p:cNvPr>
          <p:cNvSpPr>
            <a:spLocks noGrp="1"/>
          </p:cNvSpPr>
          <p:nvPr>
            <p:ph type="dt" sz="half" idx="10"/>
          </p:nvPr>
        </p:nvSpPr>
        <p:spPr/>
        <p:txBody>
          <a:bodyPr/>
          <a:lstStyle/>
          <a:p>
            <a:fld id="{D341B595-366B-43E2-A22E-EA6A78C03F06}" type="datetimeFigureOut">
              <a:rPr lang="en-US" smtClean="0"/>
              <a:t>10/27/2023</a:t>
            </a:fld>
            <a:endParaRPr lang="en-US"/>
          </a:p>
        </p:txBody>
      </p:sp>
      <p:sp>
        <p:nvSpPr>
          <p:cNvPr id="3" name="Footer Placeholder 2">
            <a:extLst>
              <a:ext uri="{FF2B5EF4-FFF2-40B4-BE49-F238E27FC236}">
                <a16:creationId xmlns:a16="http://schemas.microsoft.com/office/drawing/2014/main" id="{1C6A93F6-45F8-4453-B5DC-B2F3D5D0B50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EE364E1-213B-4AF0-80D7-8101EFD5E410}"/>
              </a:ext>
            </a:extLst>
          </p:cNvPr>
          <p:cNvSpPr>
            <a:spLocks noGrp="1"/>
          </p:cNvSpPr>
          <p:nvPr>
            <p:ph type="sldNum" sz="quarter" idx="12"/>
          </p:nvPr>
        </p:nvSpPr>
        <p:spPr/>
        <p:txBody>
          <a:bodyPr/>
          <a:lstStyle/>
          <a:p>
            <a:fld id="{4BA915EE-10CB-4CF1-8569-6154455DA573}" type="slidenum">
              <a:rPr lang="en-US" smtClean="0"/>
              <a:t>‹N°›</a:t>
            </a:fld>
            <a:endParaRPr lang="en-US"/>
          </a:p>
        </p:txBody>
      </p:sp>
    </p:spTree>
    <p:extLst>
      <p:ext uri="{BB962C8B-B14F-4D97-AF65-F5344CB8AC3E}">
        <p14:creationId xmlns:p14="http://schemas.microsoft.com/office/powerpoint/2010/main" val="1670527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290B5D-E76D-4797-AD77-15625D675F3A}"/>
              </a:ext>
            </a:extLst>
          </p:cNvPr>
          <p:cNvSpPr>
            <a:spLocks noGrp="1"/>
          </p:cNvSpPr>
          <p:nvPr>
            <p:ph type="title"/>
          </p:nvPr>
        </p:nvSpPr>
        <p:spPr>
          <a:xfrm>
            <a:off x="652372" y="647700"/>
            <a:ext cx="4119654" cy="1714500"/>
          </a:xfrm>
        </p:spPr>
        <p:txBody>
          <a:bodyPr anchor="b">
            <a:noAutofit/>
          </a:bodyPr>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9744D8D-C9CF-43B2-905D-2368B17A539A}"/>
              </a:ext>
            </a:extLst>
          </p:cNvPr>
          <p:cNvSpPr>
            <a:spLocks noGrp="1"/>
          </p:cNvSpPr>
          <p:nvPr>
            <p:ph idx="1"/>
          </p:nvPr>
        </p:nvSpPr>
        <p:spPr>
          <a:xfrm>
            <a:off x="5540188" y="914400"/>
            <a:ext cx="5737412" cy="502919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F1B4BF0C-D14C-46D7-ACDD-1885DDD883F1}"/>
              </a:ext>
            </a:extLst>
          </p:cNvPr>
          <p:cNvSpPr>
            <a:spLocks noGrp="1"/>
          </p:cNvSpPr>
          <p:nvPr>
            <p:ph type="body" sz="half" idx="2"/>
          </p:nvPr>
        </p:nvSpPr>
        <p:spPr>
          <a:xfrm>
            <a:off x="652372" y="2697479"/>
            <a:ext cx="4119654" cy="324611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BFD7D8D-72E7-4ABD-BB87-80BB49003104}"/>
              </a:ext>
            </a:extLst>
          </p:cNvPr>
          <p:cNvSpPr>
            <a:spLocks noGrp="1"/>
          </p:cNvSpPr>
          <p:nvPr>
            <p:ph type="dt" sz="half" idx="10"/>
          </p:nvPr>
        </p:nvSpPr>
        <p:spPr/>
        <p:txBody>
          <a:bodyPr/>
          <a:lstStyle/>
          <a:p>
            <a:fld id="{D341B595-366B-43E2-A22E-EA6A78C03F06}" type="datetimeFigureOut">
              <a:rPr lang="en-US" smtClean="0"/>
              <a:t>10/27/2023</a:t>
            </a:fld>
            <a:endParaRPr lang="en-US"/>
          </a:p>
        </p:txBody>
      </p:sp>
      <p:sp>
        <p:nvSpPr>
          <p:cNvPr id="6" name="Footer Placeholder 5">
            <a:extLst>
              <a:ext uri="{FF2B5EF4-FFF2-40B4-BE49-F238E27FC236}">
                <a16:creationId xmlns:a16="http://schemas.microsoft.com/office/drawing/2014/main" id="{A9D9C1CE-C8CE-4364-A021-ADC2D647260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AE6FA33-09EF-495A-853E-63750CA37AC2}"/>
              </a:ext>
            </a:extLst>
          </p:cNvPr>
          <p:cNvSpPr>
            <a:spLocks noGrp="1"/>
          </p:cNvSpPr>
          <p:nvPr>
            <p:ph type="sldNum" sz="quarter" idx="12"/>
          </p:nvPr>
        </p:nvSpPr>
        <p:spPr/>
        <p:txBody>
          <a:bodyPr/>
          <a:lstStyle/>
          <a:p>
            <a:fld id="{4BA915EE-10CB-4CF1-8569-6154455DA573}" type="slidenum">
              <a:rPr lang="en-US" smtClean="0"/>
              <a:t>‹N°›</a:t>
            </a:fld>
            <a:endParaRPr lang="en-US"/>
          </a:p>
        </p:txBody>
      </p:sp>
    </p:spTree>
    <p:extLst>
      <p:ext uri="{BB962C8B-B14F-4D97-AF65-F5344CB8AC3E}">
        <p14:creationId xmlns:p14="http://schemas.microsoft.com/office/powerpoint/2010/main" val="1789795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F023E-952E-40DF-A101-74D22789D534}"/>
              </a:ext>
            </a:extLst>
          </p:cNvPr>
          <p:cNvSpPr>
            <a:spLocks noGrp="1"/>
          </p:cNvSpPr>
          <p:nvPr>
            <p:ph type="title"/>
          </p:nvPr>
        </p:nvSpPr>
        <p:spPr>
          <a:xfrm>
            <a:off x="652372" y="647700"/>
            <a:ext cx="4119654" cy="1714500"/>
          </a:xfrm>
        </p:spPr>
        <p:txBody>
          <a:bodyPr anchor="b">
            <a:noAutofit/>
          </a:bodyPr>
          <a:lstStyle>
            <a:lvl1pP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841E98DD-BF5D-4CCA-8C66-F2A6CE11271C}"/>
              </a:ext>
            </a:extLst>
          </p:cNvPr>
          <p:cNvSpPr>
            <a:spLocks noGrp="1"/>
          </p:cNvSpPr>
          <p:nvPr>
            <p:ph type="pic" idx="1"/>
          </p:nvPr>
        </p:nvSpPr>
        <p:spPr>
          <a:xfrm>
            <a:off x="5486400" y="914400"/>
            <a:ext cx="5791200" cy="502919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A0EC22A6-F2C2-4A88-BEE5-2D6CEB520EB9}"/>
              </a:ext>
            </a:extLst>
          </p:cNvPr>
          <p:cNvSpPr>
            <a:spLocks noGrp="1"/>
          </p:cNvSpPr>
          <p:nvPr>
            <p:ph type="body" sz="half" idx="2"/>
          </p:nvPr>
        </p:nvSpPr>
        <p:spPr>
          <a:xfrm>
            <a:off x="652372" y="2697480"/>
            <a:ext cx="4119654" cy="317150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0A1F755-C7AF-4C50-8CA8-828612A767B0}"/>
              </a:ext>
            </a:extLst>
          </p:cNvPr>
          <p:cNvSpPr>
            <a:spLocks noGrp="1"/>
          </p:cNvSpPr>
          <p:nvPr>
            <p:ph type="dt" sz="half" idx="10"/>
          </p:nvPr>
        </p:nvSpPr>
        <p:spPr/>
        <p:txBody>
          <a:bodyPr/>
          <a:lstStyle/>
          <a:p>
            <a:fld id="{D341B595-366B-43E2-A22E-EA6A78C03F06}" type="datetimeFigureOut">
              <a:rPr lang="en-US" smtClean="0"/>
              <a:t>10/27/2023</a:t>
            </a:fld>
            <a:endParaRPr lang="en-US"/>
          </a:p>
        </p:txBody>
      </p:sp>
      <p:sp>
        <p:nvSpPr>
          <p:cNvPr id="6" name="Footer Placeholder 5">
            <a:extLst>
              <a:ext uri="{FF2B5EF4-FFF2-40B4-BE49-F238E27FC236}">
                <a16:creationId xmlns:a16="http://schemas.microsoft.com/office/drawing/2014/main" id="{C1EDE175-E818-477C-A3F6-7DD65C12688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1D0B8E3-DB91-440B-818F-71E4248BB102}"/>
              </a:ext>
            </a:extLst>
          </p:cNvPr>
          <p:cNvSpPr>
            <a:spLocks noGrp="1"/>
          </p:cNvSpPr>
          <p:nvPr>
            <p:ph type="sldNum" sz="quarter" idx="12"/>
          </p:nvPr>
        </p:nvSpPr>
        <p:spPr/>
        <p:txBody>
          <a:bodyPr/>
          <a:lstStyle/>
          <a:p>
            <a:fld id="{4BA915EE-10CB-4CF1-8569-6154455DA573}" type="slidenum">
              <a:rPr lang="en-US" smtClean="0"/>
              <a:t>‹N°›</a:t>
            </a:fld>
            <a:endParaRPr lang="en-US"/>
          </a:p>
        </p:txBody>
      </p:sp>
    </p:spTree>
    <p:extLst>
      <p:ext uri="{BB962C8B-B14F-4D97-AF65-F5344CB8AC3E}">
        <p14:creationId xmlns:p14="http://schemas.microsoft.com/office/powerpoint/2010/main" val="20294855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55EB7D6-B8CB-49E3-874F-2255BEE82473}"/>
              </a:ext>
            </a:extLst>
          </p:cNvPr>
          <p:cNvSpPr>
            <a:spLocks noGrp="1"/>
          </p:cNvSpPr>
          <p:nvPr>
            <p:ph type="title"/>
          </p:nvPr>
        </p:nvSpPr>
        <p:spPr>
          <a:xfrm>
            <a:off x="652371" y="647700"/>
            <a:ext cx="10625229" cy="1147053"/>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CFBEEAC5-A8AB-4FE8-A270-D70F7DED4A50}"/>
              </a:ext>
            </a:extLst>
          </p:cNvPr>
          <p:cNvSpPr>
            <a:spLocks noGrp="1"/>
          </p:cNvSpPr>
          <p:nvPr>
            <p:ph type="body" idx="1"/>
          </p:nvPr>
        </p:nvSpPr>
        <p:spPr>
          <a:xfrm>
            <a:off x="652371" y="2095500"/>
            <a:ext cx="10620855" cy="38481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A7B6506C-52BF-4C05-AD31-7C08B80151CB}"/>
              </a:ext>
            </a:extLst>
          </p:cNvPr>
          <p:cNvSpPr>
            <a:spLocks noGrp="1"/>
          </p:cNvSpPr>
          <p:nvPr>
            <p:ph type="dt" sz="half" idx="2"/>
          </p:nvPr>
        </p:nvSpPr>
        <p:spPr>
          <a:xfrm>
            <a:off x="652371" y="6332538"/>
            <a:ext cx="3006492" cy="365125"/>
          </a:xfrm>
          <a:prstGeom prst="rect">
            <a:avLst/>
          </a:prstGeom>
        </p:spPr>
        <p:txBody>
          <a:bodyPr vert="horz" lIns="91440" tIns="45720" rIns="91440" bIns="45720" rtlCol="0" anchor="ctr"/>
          <a:lstStyle>
            <a:lvl1pPr algn="l">
              <a:defRPr sz="900" b="1" spc="100" baseline="0">
                <a:solidFill>
                  <a:schemeClr val="tx1"/>
                </a:solidFill>
              </a:defRPr>
            </a:lvl1pPr>
          </a:lstStyle>
          <a:p>
            <a:fld id="{D341B595-366B-43E2-A22E-EA6A78C03F06}" type="datetimeFigureOut">
              <a:rPr lang="en-US" smtClean="0"/>
              <a:t>10/27/2023</a:t>
            </a:fld>
            <a:endParaRPr lang="en-US"/>
          </a:p>
        </p:txBody>
      </p:sp>
      <p:sp>
        <p:nvSpPr>
          <p:cNvPr id="5" name="Footer Placeholder 4">
            <a:extLst>
              <a:ext uri="{FF2B5EF4-FFF2-40B4-BE49-F238E27FC236}">
                <a16:creationId xmlns:a16="http://schemas.microsoft.com/office/drawing/2014/main" id="{F2534630-6C67-4A40-A499-CB025B2438CE}"/>
              </a:ext>
            </a:extLst>
          </p:cNvPr>
          <p:cNvSpPr>
            <a:spLocks noGrp="1"/>
          </p:cNvSpPr>
          <p:nvPr>
            <p:ph type="ftr" sz="quarter" idx="3"/>
          </p:nvPr>
        </p:nvSpPr>
        <p:spPr>
          <a:xfrm>
            <a:off x="8034169" y="6332538"/>
            <a:ext cx="3505459" cy="365125"/>
          </a:xfrm>
          <a:prstGeom prst="rect">
            <a:avLst/>
          </a:prstGeom>
        </p:spPr>
        <p:txBody>
          <a:bodyPr vert="horz" lIns="91440" tIns="45720" rIns="91440" bIns="45720" rtlCol="0" anchor="ctr"/>
          <a:lstStyle>
            <a:lvl1pPr algn="r">
              <a:defRPr sz="900" b="1" spc="100" baseline="0">
                <a:solidFill>
                  <a:schemeClr val="tx1"/>
                </a:solidFill>
              </a:defRPr>
            </a:lvl1pPr>
          </a:lstStyle>
          <a:p>
            <a:endParaRPr lang="en-US"/>
          </a:p>
        </p:txBody>
      </p:sp>
      <p:sp>
        <p:nvSpPr>
          <p:cNvPr id="6" name="Slide Number Placeholder 5">
            <a:extLst>
              <a:ext uri="{FF2B5EF4-FFF2-40B4-BE49-F238E27FC236}">
                <a16:creationId xmlns:a16="http://schemas.microsoft.com/office/drawing/2014/main" id="{E964E14B-0EE8-4015-809C-DD36B5459B82}"/>
              </a:ext>
            </a:extLst>
          </p:cNvPr>
          <p:cNvSpPr>
            <a:spLocks noGrp="1"/>
          </p:cNvSpPr>
          <p:nvPr>
            <p:ph type="sldNum" sz="quarter" idx="4"/>
          </p:nvPr>
        </p:nvSpPr>
        <p:spPr>
          <a:xfrm>
            <a:off x="11444747" y="6332538"/>
            <a:ext cx="539808" cy="365125"/>
          </a:xfrm>
          <a:prstGeom prst="rect">
            <a:avLst/>
          </a:prstGeom>
        </p:spPr>
        <p:txBody>
          <a:bodyPr vert="horz" lIns="91440" tIns="45720" rIns="91440" bIns="45720" rtlCol="0" anchor="ctr"/>
          <a:lstStyle>
            <a:lvl1pPr algn="r">
              <a:defRPr sz="900" b="1" spc="100" baseline="0">
                <a:solidFill>
                  <a:schemeClr val="tx1"/>
                </a:solidFill>
              </a:defRPr>
            </a:lvl1pPr>
          </a:lstStyle>
          <a:p>
            <a:fld id="{4BA915EE-10CB-4CF1-8569-6154455DA573}" type="slidenum">
              <a:rPr lang="en-US" smtClean="0"/>
              <a:t>‹N°›</a:t>
            </a:fld>
            <a:endParaRPr lang="en-US"/>
          </a:p>
        </p:txBody>
      </p:sp>
    </p:spTree>
    <p:extLst>
      <p:ext uri="{BB962C8B-B14F-4D97-AF65-F5344CB8AC3E}">
        <p14:creationId xmlns:p14="http://schemas.microsoft.com/office/powerpoint/2010/main" val="1246732608"/>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05" r:id="rId6"/>
    <p:sldLayoutId id="2147483701" r:id="rId7"/>
    <p:sldLayoutId id="2147483702" r:id="rId8"/>
    <p:sldLayoutId id="2147483703" r:id="rId9"/>
    <p:sldLayoutId id="2147483704" r:id="rId10"/>
    <p:sldLayoutId id="2147483706" r:id="rId11"/>
  </p:sldLayoutIdLst>
  <p:txStyles>
    <p:titleStyle>
      <a:lvl1pPr algn="l" defTabSz="914400" rtl="0" eaLnBrk="1" latinLnBrk="0" hangingPunct="1">
        <a:lnSpc>
          <a:spcPct val="120000"/>
        </a:lnSpc>
        <a:spcBef>
          <a:spcPct val="0"/>
        </a:spcBef>
        <a:buNone/>
        <a:defRPr sz="3600" kern="1200" cap="all" spc="300" baseline="0">
          <a:solidFill>
            <a:srgbClr val="FFFFFF"/>
          </a:solidFill>
          <a:highlight>
            <a:srgbClr val="000000"/>
          </a:highligh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SzPct val="75000"/>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Clr>
          <a:schemeClr val="tx1"/>
        </a:buClr>
        <a:buSzPct val="75000"/>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Clr>
          <a:schemeClr val="tx1"/>
        </a:buClr>
        <a:buSzPct val="75000"/>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Clr>
          <a:schemeClr val="tx1"/>
        </a:buClr>
        <a:buSzPct val="75000"/>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Clr>
          <a:schemeClr val="tx1"/>
        </a:buClr>
        <a:buSzPct val="75000"/>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4" descr="Une image contenant Caractère coloré, bleu, Bleu électrique, Graphique&#10;&#10;Description générée automatiquement">
            <a:extLst>
              <a:ext uri="{FF2B5EF4-FFF2-40B4-BE49-F238E27FC236}">
                <a16:creationId xmlns:a16="http://schemas.microsoft.com/office/drawing/2014/main" id="{31DF85C3-E29B-00E8-E752-D6D2F84A661F}"/>
              </a:ext>
            </a:extLst>
          </p:cNvPr>
          <p:cNvPicPr>
            <a:picLocks noChangeAspect="1"/>
          </p:cNvPicPr>
          <p:nvPr/>
        </p:nvPicPr>
        <p:blipFill rotWithShape="1">
          <a:blip r:embed="rId2"/>
          <a:srcRect t="5415" b="10315"/>
          <a:stretch/>
        </p:blipFill>
        <p:spPr>
          <a:xfrm>
            <a:off x="20" y="-4"/>
            <a:ext cx="12191980" cy="6858004"/>
          </a:xfrm>
          <a:prstGeom prst="rect">
            <a:avLst/>
          </a:prstGeom>
          <a:noFill/>
        </p:spPr>
      </p:pic>
      <p:sp>
        <p:nvSpPr>
          <p:cNvPr id="2" name="Titre 1">
            <a:extLst>
              <a:ext uri="{FF2B5EF4-FFF2-40B4-BE49-F238E27FC236}">
                <a16:creationId xmlns:a16="http://schemas.microsoft.com/office/drawing/2014/main" id="{D3D9F8E4-9F5C-D1B5-4AAE-911634093134}"/>
              </a:ext>
            </a:extLst>
          </p:cNvPr>
          <p:cNvSpPr>
            <a:spLocks noGrp="1"/>
          </p:cNvSpPr>
          <p:nvPr>
            <p:ph type="ctrTitle"/>
          </p:nvPr>
        </p:nvSpPr>
        <p:spPr>
          <a:xfrm>
            <a:off x="652371" y="1966117"/>
            <a:ext cx="10175286" cy="2400300"/>
          </a:xfrm>
        </p:spPr>
        <p:txBody>
          <a:bodyPr>
            <a:normAutofit/>
          </a:bodyPr>
          <a:lstStyle/>
          <a:p>
            <a:pPr>
              <a:lnSpc>
                <a:spcPct val="110000"/>
              </a:lnSpc>
            </a:pPr>
            <a:r>
              <a:rPr lang="fr-FR" sz="4400" b="1" i="0" dirty="0">
                <a:solidFill>
                  <a:schemeClr val="accent5">
                    <a:lumMod val="40000"/>
                    <a:lumOff val="60000"/>
                  </a:schemeClr>
                </a:solidFill>
                <a:effectLst/>
              </a:rPr>
              <a:t>L'Équipe de France de Rugby</a:t>
            </a:r>
            <a:br>
              <a:rPr lang="fr-FR" sz="4400" b="1" i="0" dirty="0">
                <a:effectLst/>
              </a:rPr>
            </a:br>
            <a:r>
              <a:rPr lang="fr-FR" sz="4400" dirty="0"/>
              <a:t> </a:t>
            </a:r>
          </a:p>
        </p:txBody>
      </p:sp>
      <p:sp>
        <p:nvSpPr>
          <p:cNvPr id="18" name="Date Placeholder 5">
            <a:extLst>
              <a:ext uri="{FF2B5EF4-FFF2-40B4-BE49-F238E27FC236}">
                <a16:creationId xmlns:a16="http://schemas.microsoft.com/office/drawing/2014/main" id="{3D1D4B3D-57E1-48DC-8893-7A0F4B7B45A8}"/>
              </a:ext>
            </a:extLst>
          </p:cNvPr>
          <p:cNvSpPr>
            <a:spLocks noGrp="1"/>
          </p:cNvSpPr>
          <p:nvPr>
            <p:ph type="dt" sz="half" idx="10"/>
          </p:nvPr>
        </p:nvSpPr>
        <p:spPr>
          <a:xfrm>
            <a:off x="652371" y="6332538"/>
            <a:ext cx="3006492" cy="365125"/>
          </a:xfrm>
        </p:spPr>
        <p:txBody>
          <a:bodyPr/>
          <a:lstStyle/>
          <a:p>
            <a:pPr>
              <a:spcAft>
                <a:spcPts val="600"/>
              </a:spcAft>
            </a:pPr>
            <a:fld id="{6CC22FB6-B329-4B7D-9B64-714067437B3E}" type="datetime1">
              <a:rPr lang="en-US" smtClean="0">
                <a:solidFill>
                  <a:srgbClr val="FFFFFF"/>
                </a:solidFill>
                <a:effectLst>
                  <a:outerShdw blurRad="38100" dist="38100" dir="2700000" algn="tl">
                    <a:srgbClr val="000000">
                      <a:alpha val="43137"/>
                    </a:srgbClr>
                  </a:outerShdw>
                </a:effectLst>
              </a:rPr>
              <a:pPr>
                <a:spcAft>
                  <a:spcPts val="600"/>
                </a:spcAft>
              </a:pPr>
              <a:t>10/27/2023</a:t>
            </a:fld>
            <a:endParaRPr lang="en-US">
              <a:solidFill>
                <a:srgbClr val="FFFFFF"/>
              </a:solidFill>
              <a:effectLst>
                <a:outerShdw blurRad="38100" dist="38100" dir="2700000" algn="tl">
                  <a:srgbClr val="000000">
                    <a:alpha val="43137"/>
                  </a:srgbClr>
                </a:outerShdw>
              </a:effectLst>
            </a:endParaRPr>
          </a:p>
        </p:txBody>
      </p:sp>
      <p:sp>
        <p:nvSpPr>
          <p:cNvPr id="20" name="Footer Placeholder 6">
            <a:extLst>
              <a:ext uri="{FF2B5EF4-FFF2-40B4-BE49-F238E27FC236}">
                <a16:creationId xmlns:a16="http://schemas.microsoft.com/office/drawing/2014/main" id="{8DDD8900-A83D-4240-8B92-6791F8BFF28F}"/>
              </a:ext>
            </a:extLst>
          </p:cNvPr>
          <p:cNvSpPr>
            <a:spLocks noGrp="1"/>
          </p:cNvSpPr>
          <p:nvPr>
            <p:ph type="ftr" sz="quarter" idx="11"/>
          </p:nvPr>
        </p:nvSpPr>
        <p:spPr>
          <a:xfrm>
            <a:off x="8034169" y="6332538"/>
            <a:ext cx="3505459" cy="365125"/>
          </a:xfrm>
        </p:spPr>
        <p:txBody>
          <a:bodyPr/>
          <a:lstStyle/>
          <a:p>
            <a:pPr>
              <a:spcAft>
                <a:spcPts val="600"/>
              </a:spcAft>
            </a:pPr>
            <a:r>
              <a:rPr lang="en-US">
                <a:solidFill>
                  <a:srgbClr val="FFFFFF"/>
                </a:solidFill>
                <a:effectLst>
                  <a:outerShdw blurRad="38100" dist="38100" dir="2700000" algn="tl">
                    <a:srgbClr val="000000">
                      <a:alpha val="43137"/>
                    </a:srgbClr>
                  </a:outerShdw>
                </a:effectLst>
              </a:rPr>
              <a:t>Sample Footer Text</a:t>
            </a:r>
          </a:p>
        </p:txBody>
      </p:sp>
      <p:sp>
        <p:nvSpPr>
          <p:cNvPr id="22" name="Slide Number Placeholder 9">
            <a:extLst>
              <a:ext uri="{FF2B5EF4-FFF2-40B4-BE49-F238E27FC236}">
                <a16:creationId xmlns:a16="http://schemas.microsoft.com/office/drawing/2014/main" id="{189828D3-A563-4315-9B1D-6D0BE69B2F92}"/>
              </a:ext>
            </a:extLst>
          </p:cNvPr>
          <p:cNvSpPr>
            <a:spLocks noGrp="1"/>
          </p:cNvSpPr>
          <p:nvPr>
            <p:ph type="sldNum" sz="quarter" idx="12"/>
          </p:nvPr>
        </p:nvSpPr>
        <p:spPr>
          <a:xfrm>
            <a:off x="11444747" y="6332538"/>
            <a:ext cx="539808" cy="365125"/>
          </a:xfrm>
        </p:spPr>
        <p:txBody>
          <a:bodyPr/>
          <a:lstStyle/>
          <a:p>
            <a:pPr>
              <a:spcAft>
                <a:spcPts val="600"/>
              </a:spcAft>
            </a:pPr>
            <a:fld id="{45C5C030-0550-4584-9C82-E35DF7DBC581}" type="slidenum">
              <a:rPr lang="en-US" smtClean="0">
                <a:solidFill>
                  <a:srgbClr val="FFFFFF"/>
                </a:solidFill>
                <a:effectLst>
                  <a:outerShdw blurRad="38100" dist="38100" dir="2700000" algn="tl">
                    <a:srgbClr val="000000">
                      <a:alpha val="43137"/>
                    </a:srgbClr>
                  </a:outerShdw>
                </a:effectLst>
              </a:rPr>
              <a:pPr>
                <a:spcAft>
                  <a:spcPts val="600"/>
                </a:spcAft>
              </a:pPr>
              <a:t>1</a:t>
            </a:fld>
            <a:endParaRPr lang="en-US">
              <a:solidFill>
                <a:srgbClr val="FFFFFF"/>
              </a:solidFill>
              <a:effectLst>
                <a:outerShdw blurRad="38100" dist="38100" dir="2700000" algn="tl">
                  <a:srgbClr val="000000">
                    <a:alpha val="43137"/>
                  </a:srgbClr>
                </a:outerShdw>
              </a:effectLst>
            </a:endParaRPr>
          </a:p>
        </p:txBody>
      </p:sp>
      <p:pic>
        <p:nvPicPr>
          <p:cNvPr id="1028" name="Picture 4" descr="Ballon coupe du monde rugby 2023 | Balles de Sport">
            <a:extLst>
              <a:ext uri="{FF2B5EF4-FFF2-40B4-BE49-F238E27FC236}">
                <a16:creationId xmlns:a16="http://schemas.microsoft.com/office/drawing/2014/main" id="{BE02B312-506C-55F2-22BE-345D5A1E83C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13171" y="4041378"/>
            <a:ext cx="2616200" cy="2616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6644800"/>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1DFA10A-0D8E-F41A-6DB1-7C3E0396F540}"/>
              </a:ext>
            </a:extLst>
          </p:cNvPr>
          <p:cNvPicPr>
            <a:picLocks noChangeAspect="1"/>
          </p:cNvPicPr>
          <p:nvPr/>
        </p:nvPicPr>
        <p:blipFill rotWithShape="1">
          <a:blip r:embed="rId2"/>
          <a:srcRect r="21011" b="-1"/>
          <a:stretch/>
        </p:blipFill>
        <p:spPr>
          <a:xfrm>
            <a:off x="20" y="10"/>
            <a:ext cx="12191980" cy="6857990"/>
          </a:xfrm>
          <a:prstGeom prst="rect">
            <a:avLst/>
          </a:prstGeom>
          <a:noFill/>
        </p:spPr>
      </p:pic>
      <p:sp>
        <p:nvSpPr>
          <p:cNvPr id="2" name="Titre 1">
            <a:extLst>
              <a:ext uri="{FF2B5EF4-FFF2-40B4-BE49-F238E27FC236}">
                <a16:creationId xmlns:a16="http://schemas.microsoft.com/office/drawing/2014/main" id="{54E85FC9-6D67-AB96-ACF1-48377690F5C7}"/>
              </a:ext>
            </a:extLst>
          </p:cNvPr>
          <p:cNvSpPr>
            <a:spLocks noGrp="1"/>
          </p:cNvSpPr>
          <p:nvPr>
            <p:ph type="title"/>
          </p:nvPr>
        </p:nvSpPr>
        <p:spPr>
          <a:xfrm>
            <a:off x="647701" y="647700"/>
            <a:ext cx="4225166" cy="2420756"/>
          </a:xfrm>
        </p:spPr>
        <p:txBody>
          <a:bodyPr anchor="t">
            <a:normAutofit/>
          </a:bodyPr>
          <a:lstStyle/>
          <a:p>
            <a:r>
              <a:rPr lang="fr-FR" b="1" dirty="0">
                <a:solidFill>
                  <a:schemeClr val="accent5">
                    <a:lumMod val="40000"/>
                    <a:lumOff val="60000"/>
                  </a:schemeClr>
                </a:solidFill>
              </a:rPr>
              <a:t>Introduction </a:t>
            </a:r>
            <a:br>
              <a:rPr lang="fr-FR" b="1" i="0" dirty="0">
                <a:solidFill>
                  <a:schemeClr val="accent5">
                    <a:lumMod val="40000"/>
                    <a:lumOff val="60000"/>
                  </a:schemeClr>
                </a:solidFill>
                <a:effectLst/>
              </a:rPr>
            </a:br>
            <a:endParaRPr lang="fr-FR" dirty="0">
              <a:solidFill>
                <a:schemeClr val="accent5">
                  <a:lumMod val="40000"/>
                  <a:lumOff val="60000"/>
                </a:schemeClr>
              </a:solidFill>
            </a:endParaRPr>
          </a:p>
        </p:txBody>
      </p:sp>
      <p:sp>
        <p:nvSpPr>
          <p:cNvPr id="3" name="Espace réservé du contenu 2">
            <a:extLst>
              <a:ext uri="{FF2B5EF4-FFF2-40B4-BE49-F238E27FC236}">
                <a16:creationId xmlns:a16="http://schemas.microsoft.com/office/drawing/2014/main" id="{588CF5EF-5DFC-D379-EF33-A322E647B6AA}"/>
              </a:ext>
            </a:extLst>
          </p:cNvPr>
          <p:cNvSpPr>
            <a:spLocks noGrp="1"/>
          </p:cNvSpPr>
          <p:nvPr>
            <p:ph idx="1"/>
          </p:nvPr>
        </p:nvSpPr>
        <p:spPr>
          <a:xfrm>
            <a:off x="1147689" y="1472617"/>
            <a:ext cx="9802585" cy="2801746"/>
          </a:xfrm>
        </p:spPr>
        <p:txBody>
          <a:bodyPr>
            <a:normAutofit/>
          </a:bodyPr>
          <a:lstStyle/>
          <a:p>
            <a:pPr>
              <a:lnSpc>
                <a:spcPct val="110000"/>
              </a:lnSpc>
            </a:pPr>
            <a:r>
              <a:rPr lang="fr-FR" sz="2400" b="1" i="0">
                <a:effectLst/>
              </a:rPr>
              <a:t>L'équipe de France de rugby, souvent surnommée "Les Bleus," est l'une des équipes nationales les plus emblématiques du monde du rugby. Elle représente la France dans les compétitions internationales de rugby et est réputée pour son histoire riche, sa tradition de jeu spectaculaire et son soutien passionné de la nation.</a:t>
            </a:r>
            <a:endParaRPr lang="fr-FR" sz="2400" b="1" dirty="0"/>
          </a:p>
        </p:txBody>
      </p:sp>
      <p:sp>
        <p:nvSpPr>
          <p:cNvPr id="9" name="Date Placeholder 5">
            <a:extLst>
              <a:ext uri="{FF2B5EF4-FFF2-40B4-BE49-F238E27FC236}">
                <a16:creationId xmlns:a16="http://schemas.microsoft.com/office/drawing/2014/main" id="{A9483B01-3D08-4B25-91EA-456B29BB2BD7}"/>
              </a:ext>
            </a:extLst>
          </p:cNvPr>
          <p:cNvSpPr>
            <a:spLocks noGrp="1"/>
          </p:cNvSpPr>
          <p:nvPr>
            <p:ph type="dt" sz="half" idx="10"/>
          </p:nvPr>
        </p:nvSpPr>
        <p:spPr>
          <a:xfrm>
            <a:off x="652371" y="6332538"/>
            <a:ext cx="3006492" cy="365125"/>
          </a:xfrm>
        </p:spPr>
        <p:txBody>
          <a:bodyPr>
            <a:normAutofit/>
          </a:bodyPr>
          <a:lstStyle/>
          <a:p>
            <a:pPr>
              <a:spcAft>
                <a:spcPts val="600"/>
              </a:spcAft>
            </a:pPr>
            <a:fld id="{B8DED8ED-8F31-468F-AEE3-83AA769F2FC4}" type="datetime1">
              <a:rPr lang="en-US" smtClean="0">
                <a:solidFill>
                  <a:srgbClr val="FFFFFF"/>
                </a:solidFill>
                <a:effectLst>
                  <a:outerShdw blurRad="38100" dist="38100" dir="2700000" algn="tl">
                    <a:srgbClr val="000000">
                      <a:alpha val="43137"/>
                    </a:srgbClr>
                  </a:outerShdw>
                </a:effectLst>
              </a:rPr>
              <a:pPr>
                <a:spcAft>
                  <a:spcPts val="600"/>
                </a:spcAft>
              </a:pPr>
              <a:t>10/27/2023</a:t>
            </a:fld>
            <a:endParaRPr lang="en-US" dirty="0">
              <a:solidFill>
                <a:srgbClr val="FFFFFF"/>
              </a:solidFill>
              <a:effectLst>
                <a:outerShdw blurRad="38100" dist="38100" dir="2700000" algn="tl">
                  <a:srgbClr val="000000">
                    <a:alpha val="43137"/>
                  </a:srgbClr>
                </a:outerShdw>
              </a:effectLst>
            </a:endParaRPr>
          </a:p>
        </p:txBody>
      </p:sp>
      <p:sp>
        <p:nvSpPr>
          <p:cNvPr id="11" name="Footer Placeholder 6">
            <a:extLst>
              <a:ext uri="{FF2B5EF4-FFF2-40B4-BE49-F238E27FC236}">
                <a16:creationId xmlns:a16="http://schemas.microsoft.com/office/drawing/2014/main" id="{404A6FB0-C4C4-40E5-BB62-E4A7BEB1CEF7}"/>
              </a:ext>
            </a:extLst>
          </p:cNvPr>
          <p:cNvSpPr>
            <a:spLocks noGrp="1"/>
          </p:cNvSpPr>
          <p:nvPr>
            <p:ph type="ftr" sz="quarter" idx="11"/>
          </p:nvPr>
        </p:nvSpPr>
        <p:spPr>
          <a:xfrm>
            <a:off x="8034169" y="6332538"/>
            <a:ext cx="3505459" cy="365125"/>
          </a:xfrm>
        </p:spPr>
        <p:txBody>
          <a:bodyPr>
            <a:normAutofit/>
          </a:bodyPr>
          <a:lstStyle/>
          <a:p>
            <a:pPr>
              <a:spcAft>
                <a:spcPts val="600"/>
              </a:spcAft>
            </a:pPr>
            <a:r>
              <a:rPr lang="en-US" dirty="0"/>
              <a:t>Sample Footer Text</a:t>
            </a:r>
          </a:p>
        </p:txBody>
      </p:sp>
      <p:sp>
        <p:nvSpPr>
          <p:cNvPr id="13" name="Slide Number Placeholder 8">
            <a:extLst>
              <a:ext uri="{FF2B5EF4-FFF2-40B4-BE49-F238E27FC236}">
                <a16:creationId xmlns:a16="http://schemas.microsoft.com/office/drawing/2014/main" id="{4703DF00-2EC1-47AA-99E2-71CE9A493947}"/>
              </a:ext>
            </a:extLst>
          </p:cNvPr>
          <p:cNvSpPr>
            <a:spLocks noGrp="1"/>
          </p:cNvSpPr>
          <p:nvPr>
            <p:ph type="sldNum" sz="quarter" idx="12"/>
          </p:nvPr>
        </p:nvSpPr>
        <p:spPr>
          <a:xfrm>
            <a:off x="11444747" y="6332538"/>
            <a:ext cx="539808" cy="365125"/>
          </a:xfrm>
        </p:spPr>
        <p:txBody>
          <a:bodyPr>
            <a:normAutofit/>
          </a:bodyPr>
          <a:lstStyle/>
          <a:p>
            <a:pPr>
              <a:spcAft>
                <a:spcPts val="600"/>
              </a:spcAft>
            </a:pPr>
            <a:fld id="{45C5C030-0550-4584-9C82-E35DF7DBC581}" type="slidenum">
              <a:rPr lang="en-US" smtClean="0"/>
              <a:pPr>
                <a:spcAft>
                  <a:spcPts val="600"/>
                </a:spcAft>
              </a:pPr>
              <a:t>2</a:t>
            </a:fld>
            <a:endParaRPr lang="en-US"/>
          </a:p>
        </p:txBody>
      </p:sp>
      <p:pic>
        <p:nvPicPr>
          <p:cNvPr id="10" name="Image 9">
            <a:extLst>
              <a:ext uri="{FF2B5EF4-FFF2-40B4-BE49-F238E27FC236}">
                <a16:creationId xmlns:a16="http://schemas.microsoft.com/office/drawing/2014/main" id="{3206A679-4B2A-25F7-6726-B8787C7B88CC}"/>
              </a:ext>
            </a:extLst>
          </p:cNvPr>
          <p:cNvPicPr>
            <a:picLocks noChangeAspect="1"/>
          </p:cNvPicPr>
          <p:nvPr/>
        </p:nvPicPr>
        <p:blipFill>
          <a:blip r:embed="rId3"/>
          <a:stretch>
            <a:fillRect/>
          </a:stretch>
        </p:blipFill>
        <p:spPr>
          <a:xfrm>
            <a:off x="2181625" y="3539901"/>
            <a:ext cx="7075469" cy="3206071"/>
          </a:xfrm>
          <a:prstGeom prst="rect">
            <a:avLst/>
          </a:prstGeom>
        </p:spPr>
      </p:pic>
    </p:spTree>
    <p:extLst>
      <p:ext uri="{BB962C8B-B14F-4D97-AF65-F5344CB8AC3E}">
        <p14:creationId xmlns:p14="http://schemas.microsoft.com/office/powerpoint/2010/main" val="2647677971"/>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B8523B0-D068-8964-0953-4FDA0BBAC111}"/>
              </a:ext>
            </a:extLst>
          </p:cNvPr>
          <p:cNvPicPr>
            <a:picLocks noChangeAspect="1"/>
          </p:cNvPicPr>
          <p:nvPr/>
        </p:nvPicPr>
        <p:blipFill rotWithShape="1">
          <a:blip r:embed="rId2"/>
          <a:srcRect l="3501" r="24928" b="-1"/>
          <a:stretch/>
        </p:blipFill>
        <p:spPr>
          <a:xfrm>
            <a:off x="20" y="10"/>
            <a:ext cx="12191980" cy="6857990"/>
          </a:xfrm>
          <a:prstGeom prst="rect">
            <a:avLst/>
          </a:prstGeom>
          <a:noFill/>
        </p:spPr>
      </p:pic>
      <p:sp>
        <p:nvSpPr>
          <p:cNvPr id="9" name="Title 1">
            <a:extLst>
              <a:ext uri="{FF2B5EF4-FFF2-40B4-BE49-F238E27FC236}">
                <a16:creationId xmlns:a16="http://schemas.microsoft.com/office/drawing/2014/main" id="{789AB4A6-63E1-4A8F-AEA3-70E04AC0EBC4}"/>
              </a:ext>
            </a:extLst>
          </p:cNvPr>
          <p:cNvSpPr>
            <a:spLocks noGrp="1"/>
          </p:cNvSpPr>
          <p:nvPr>
            <p:ph type="title"/>
          </p:nvPr>
        </p:nvSpPr>
        <p:spPr>
          <a:xfrm>
            <a:off x="371928" y="349013"/>
            <a:ext cx="8583385" cy="957943"/>
          </a:xfrm>
        </p:spPr>
        <p:txBody>
          <a:bodyPr anchor="b">
            <a:normAutofit/>
          </a:bodyPr>
          <a:lstStyle/>
          <a:p>
            <a:r>
              <a:rPr lang="fr-FR" b="1" dirty="0">
                <a:solidFill>
                  <a:schemeClr val="accent5">
                    <a:lumMod val="40000"/>
                    <a:lumOff val="60000"/>
                  </a:schemeClr>
                </a:solidFill>
              </a:rPr>
              <a:t>Joueurs et Résultats</a:t>
            </a:r>
            <a:endParaRPr lang="en-US" b="1" dirty="0">
              <a:solidFill>
                <a:schemeClr val="accent5">
                  <a:lumMod val="40000"/>
                  <a:lumOff val="60000"/>
                </a:schemeClr>
              </a:solidFill>
            </a:endParaRPr>
          </a:p>
        </p:txBody>
      </p:sp>
      <p:sp>
        <p:nvSpPr>
          <p:cNvPr id="11" name="Subtitle 2">
            <a:extLst>
              <a:ext uri="{FF2B5EF4-FFF2-40B4-BE49-F238E27FC236}">
                <a16:creationId xmlns:a16="http://schemas.microsoft.com/office/drawing/2014/main" id="{6008F35F-D16F-4570-858B-EF57288370AE}"/>
              </a:ext>
            </a:extLst>
          </p:cNvPr>
          <p:cNvSpPr>
            <a:spLocks noGrp="1"/>
          </p:cNvSpPr>
          <p:nvPr>
            <p:ph idx="1"/>
          </p:nvPr>
        </p:nvSpPr>
        <p:spPr>
          <a:xfrm>
            <a:off x="1132114" y="1306626"/>
            <a:ext cx="10130972" cy="3722244"/>
          </a:xfrm>
        </p:spPr>
        <p:txBody>
          <a:bodyPr>
            <a:normAutofit fontScale="25000" lnSpcReduction="20000"/>
          </a:bodyPr>
          <a:lstStyle/>
          <a:p>
            <a:pPr>
              <a:lnSpc>
                <a:spcPct val="110000"/>
              </a:lnSpc>
            </a:pPr>
            <a:r>
              <a:rPr lang="fr-FR" sz="9600" b="1" i="0" dirty="0">
                <a:effectLst/>
              </a:rPr>
              <a:t>Au fil des ans, l'équipe de France a vu émerger de nombreuses stars du rugby mondial. Parmi les joueurs les plus célèbres figurent des noms tels que Serge Blanco, Thierry Dusautoir, et actuellement Antoine Dupont, qui est considéré comme l'un des meilleurs demi de mêlée du monde.</a:t>
            </a:r>
          </a:p>
          <a:p>
            <a:pPr>
              <a:lnSpc>
                <a:spcPct val="110000"/>
              </a:lnSpc>
            </a:pPr>
            <a:endParaRPr lang="fr-FR" sz="9600" b="1" dirty="0"/>
          </a:p>
          <a:p>
            <a:pPr>
              <a:lnSpc>
                <a:spcPct val="110000"/>
              </a:lnSpc>
            </a:pPr>
            <a:endParaRPr lang="fr-FR" sz="9600" b="1" dirty="0"/>
          </a:p>
          <a:p>
            <a:pPr>
              <a:lnSpc>
                <a:spcPct val="110000"/>
              </a:lnSpc>
            </a:pPr>
            <a:endParaRPr lang="fr-FR" sz="9600" b="1" dirty="0"/>
          </a:p>
          <a:p>
            <a:pPr>
              <a:lnSpc>
                <a:spcPct val="110000"/>
              </a:lnSpc>
            </a:pPr>
            <a:r>
              <a:rPr lang="fr-FR" sz="9600" b="1" i="0" dirty="0">
                <a:effectLst/>
              </a:rPr>
              <a:t>L'équipe de France de rugby a connu des hauts et des bas tout au long de son histoire. Elle a remporté plusieurs titres majeurs, dont le Grand Chelem du Tournoi des Six Nations à de nombreuses reprises. Le sommet de son succès international est survenu en 1998 lorsque la France a remporté la Coupe du Monde de Rugby. Cependant, depuis lors, l'équipe a eu du mal à répéter cet exploit en Coupe du Monde.</a:t>
            </a:r>
          </a:p>
          <a:p>
            <a:pPr>
              <a:lnSpc>
                <a:spcPct val="110000"/>
              </a:lnSpc>
            </a:pPr>
            <a:endParaRPr lang="fr-FR" b="1" i="0" dirty="0">
              <a:effectLst/>
            </a:endParaRPr>
          </a:p>
          <a:p>
            <a:pPr>
              <a:lnSpc>
                <a:spcPct val="110000"/>
              </a:lnSpc>
            </a:pPr>
            <a:endParaRPr lang="en-US" sz="1300" dirty="0"/>
          </a:p>
        </p:txBody>
      </p:sp>
      <p:sp>
        <p:nvSpPr>
          <p:cNvPr id="13" name="Date Placeholder 5">
            <a:extLst>
              <a:ext uri="{FF2B5EF4-FFF2-40B4-BE49-F238E27FC236}">
                <a16:creationId xmlns:a16="http://schemas.microsoft.com/office/drawing/2014/main" id="{04E35474-1A9A-4F0C-82BB-186980BFD465}"/>
              </a:ext>
            </a:extLst>
          </p:cNvPr>
          <p:cNvSpPr>
            <a:spLocks noGrp="1"/>
          </p:cNvSpPr>
          <p:nvPr>
            <p:ph type="dt" sz="half" idx="10"/>
          </p:nvPr>
        </p:nvSpPr>
        <p:spPr>
          <a:xfrm>
            <a:off x="652371" y="6332538"/>
            <a:ext cx="3006492" cy="365125"/>
          </a:xfrm>
        </p:spPr>
        <p:txBody>
          <a:bodyPr>
            <a:normAutofit/>
          </a:bodyPr>
          <a:lstStyle/>
          <a:p>
            <a:pPr>
              <a:spcAft>
                <a:spcPts val="600"/>
              </a:spcAft>
            </a:pPr>
            <a:fld id="{49483DAD-E936-402F-93F3-7AF2B2F9CEE5}" type="datetime1">
              <a:rPr lang="en-US">
                <a:solidFill>
                  <a:srgbClr val="FFFFFF"/>
                </a:solidFill>
              </a:rPr>
              <a:pPr>
                <a:spcAft>
                  <a:spcPts val="600"/>
                </a:spcAft>
              </a:pPr>
              <a:t>10/27/2023</a:t>
            </a:fld>
            <a:endParaRPr lang="en-US">
              <a:solidFill>
                <a:srgbClr val="FFFFFF"/>
              </a:solidFill>
            </a:endParaRPr>
          </a:p>
        </p:txBody>
      </p:sp>
      <p:sp>
        <p:nvSpPr>
          <p:cNvPr id="15" name="Footer Placeholder 6">
            <a:extLst>
              <a:ext uri="{FF2B5EF4-FFF2-40B4-BE49-F238E27FC236}">
                <a16:creationId xmlns:a16="http://schemas.microsoft.com/office/drawing/2014/main" id="{11199D09-9DAC-4D8F-8067-411B9B5FC8AE}"/>
              </a:ext>
            </a:extLst>
          </p:cNvPr>
          <p:cNvSpPr>
            <a:spLocks noGrp="1"/>
          </p:cNvSpPr>
          <p:nvPr>
            <p:ph type="ftr" sz="quarter" idx="11"/>
          </p:nvPr>
        </p:nvSpPr>
        <p:spPr>
          <a:xfrm>
            <a:off x="8034169" y="6332538"/>
            <a:ext cx="3505459" cy="365125"/>
          </a:xfrm>
        </p:spPr>
        <p:txBody>
          <a:bodyPr>
            <a:normAutofit/>
          </a:bodyPr>
          <a:lstStyle/>
          <a:p>
            <a:pPr>
              <a:spcAft>
                <a:spcPts val="600"/>
              </a:spcAft>
            </a:pPr>
            <a:r>
              <a:rPr lang="en-US"/>
              <a:t>Sample Footer Text</a:t>
            </a:r>
          </a:p>
        </p:txBody>
      </p:sp>
      <p:sp>
        <p:nvSpPr>
          <p:cNvPr id="17" name="Slide Number Placeholder 8">
            <a:extLst>
              <a:ext uri="{FF2B5EF4-FFF2-40B4-BE49-F238E27FC236}">
                <a16:creationId xmlns:a16="http://schemas.microsoft.com/office/drawing/2014/main" id="{4643FDF9-4F10-41D0-B36B-A0E7E18109B1}"/>
              </a:ext>
            </a:extLst>
          </p:cNvPr>
          <p:cNvSpPr>
            <a:spLocks noGrp="1"/>
          </p:cNvSpPr>
          <p:nvPr>
            <p:ph type="sldNum" sz="quarter" idx="12"/>
          </p:nvPr>
        </p:nvSpPr>
        <p:spPr>
          <a:xfrm>
            <a:off x="11444747" y="6332538"/>
            <a:ext cx="539808" cy="365125"/>
          </a:xfrm>
        </p:spPr>
        <p:txBody>
          <a:bodyPr>
            <a:normAutofit/>
          </a:bodyPr>
          <a:lstStyle/>
          <a:p>
            <a:pPr>
              <a:spcAft>
                <a:spcPts val="600"/>
              </a:spcAft>
            </a:pPr>
            <a:fld id="{45C5C030-0550-4584-9C82-E35DF7DBC581}" type="slidenum">
              <a:rPr lang="en-US" smtClean="0"/>
              <a:pPr>
                <a:spcAft>
                  <a:spcPts val="600"/>
                </a:spcAft>
              </a:pPr>
              <a:t>3</a:t>
            </a:fld>
            <a:endParaRPr lang="en-US"/>
          </a:p>
        </p:txBody>
      </p:sp>
      <p:pic>
        <p:nvPicPr>
          <p:cNvPr id="2052" name="Picture 4" descr="Serge Blanco | Grands hommes, Sportif, Rugby">
            <a:extLst>
              <a:ext uri="{FF2B5EF4-FFF2-40B4-BE49-F238E27FC236}">
                <a16:creationId xmlns:a16="http://schemas.microsoft.com/office/drawing/2014/main" id="{07F99056-250F-5209-67EE-F49402CAEE1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86211" y="2818539"/>
            <a:ext cx="1703503" cy="1702321"/>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Thierry Dusautoir futur entraîneur ? L'ancien capitaine du ...">
            <a:extLst>
              <a:ext uri="{FF2B5EF4-FFF2-40B4-BE49-F238E27FC236}">
                <a16:creationId xmlns:a16="http://schemas.microsoft.com/office/drawing/2014/main" id="{443E71A8-908B-FC92-5D10-0E3AE92C3FF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10629" y="2818539"/>
            <a:ext cx="2400300" cy="1600200"/>
          </a:xfrm>
          <a:prstGeom prst="rect">
            <a:avLst/>
          </a:prstGeom>
          <a:noFill/>
          <a:extLst>
            <a:ext uri="{909E8E84-426E-40DD-AFC4-6F175D3DCCD1}">
              <a14:hiddenFill xmlns:a14="http://schemas.microsoft.com/office/drawing/2010/main">
                <a:solidFill>
                  <a:srgbClr val="FFFFFF"/>
                </a:solidFill>
              </a14:hiddenFill>
            </a:ext>
          </a:extLst>
        </p:spPr>
      </p:pic>
      <p:pic>
        <p:nvPicPr>
          <p:cNvPr id="2060" name="Picture 12" descr="Ce qu'il faut savoir sur Antoine Dupont, capitaine du cœur ...">
            <a:extLst>
              <a:ext uri="{FF2B5EF4-FFF2-40B4-BE49-F238E27FC236}">
                <a16:creationId xmlns:a16="http://schemas.microsoft.com/office/drawing/2014/main" id="{6F65DBDD-5D51-CB93-A5CB-98BD048064A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193314" y="2738092"/>
            <a:ext cx="2111808" cy="16806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9737904"/>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Une image contenant Caractère coloré, bleu, Bleu électrique, Graphique&#10;&#10;Description générée automatiquement">
            <a:extLst>
              <a:ext uri="{FF2B5EF4-FFF2-40B4-BE49-F238E27FC236}">
                <a16:creationId xmlns:a16="http://schemas.microsoft.com/office/drawing/2014/main" id="{57122CCC-34D6-2642-0582-D3C69C048E61}"/>
              </a:ext>
            </a:extLst>
          </p:cNvPr>
          <p:cNvPicPr>
            <a:picLocks noChangeAspect="1"/>
          </p:cNvPicPr>
          <p:nvPr/>
        </p:nvPicPr>
        <p:blipFill rotWithShape="1">
          <a:blip r:embed="rId2"/>
          <a:srcRect t="5415" b="10315"/>
          <a:stretch/>
        </p:blipFill>
        <p:spPr>
          <a:xfrm>
            <a:off x="20" y="-1"/>
            <a:ext cx="12191980" cy="6857990"/>
          </a:xfrm>
          <a:prstGeom prst="rect">
            <a:avLst/>
          </a:prstGeom>
          <a:noFill/>
        </p:spPr>
      </p:pic>
      <p:sp>
        <p:nvSpPr>
          <p:cNvPr id="2" name="Titre 1">
            <a:extLst>
              <a:ext uri="{FF2B5EF4-FFF2-40B4-BE49-F238E27FC236}">
                <a16:creationId xmlns:a16="http://schemas.microsoft.com/office/drawing/2014/main" id="{23E59688-B679-CE1C-E813-55BE74761662}"/>
              </a:ext>
            </a:extLst>
          </p:cNvPr>
          <p:cNvSpPr>
            <a:spLocks noGrp="1"/>
          </p:cNvSpPr>
          <p:nvPr>
            <p:ph type="ctrTitle"/>
          </p:nvPr>
        </p:nvSpPr>
        <p:spPr>
          <a:xfrm>
            <a:off x="296241" y="160337"/>
            <a:ext cx="7505700" cy="994362"/>
          </a:xfrm>
        </p:spPr>
        <p:txBody>
          <a:bodyPr>
            <a:normAutofit/>
          </a:bodyPr>
          <a:lstStyle/>
          <a:p>
            <a:r>
              <a:rPr lang="fr-FR" sz="3200" b="1" i="0" dirty="0">
                <a:solidFill>
                  <a:schemeClr val="accent5">
                    <a:lumMod val="40000"/>
                    <a:lumOff val="60000"/>
                  </a:schemeClr>
                </a:solidFill>
                <a:effectLst/>
              </a:rPr>
              <a:t>La Nation et la Ferveur</a:t>
            </a:r>
            <a:endParaRPr lang="fr-FR" sz="3200" dirty="0">
              <a:solidFill>
                <a:schemeClr val="accent5">
                  <a:lumMod val="40000"/>
                  <a:lumOff val="60000"/>
                </a:schemeClr>
              </a:solidFill>
            </a:endParaRPr>
          </a:p>
        </p:txBody>
      </p:sp>
      <p:sp>
        <p:nvSpPr>
          <p:cNvPr id="9" name="Subtitle 2">
            <a:extLst>
              <a:ext uri="{FF2B5EF4-FFF2-40B4-BE49-F238E27FC236}">
                <a16:creationId xmlns:a16="http://schemas.microsoft.com/office/drawing/2014/main" id="{6008F35F-D16F-4570-858B-EF57288370AE}"/>
              </a:ext>
            </a:extLst>
          </p:cNvPr>
          <p:cNvSpPr>
            <a:spLocks noGrp="1"/>
          </p:cNvSpPr>
          <p:nvPr>
            <p:ph type="subTitle" idx="1"/>
          </p:nvPr>
        </p:nvSpPr>
        <p:spPr>
          <a:xfrm>
            <a:off x="623350" y="1613134"/>
            <a:ext cx="10916278" cy="612755"/>
          </a:xfrm>
        </p:spPr>
        <p:txBody>
          <a:bodyPr>
            <a:noAutofit/>
          </a:bodyPr>
          <a:lstStyle/>
          <a:p>
            <a:pPr>
              <a:lnSpc>
                <a:spcPct val="100000"/>
              </a:lnSpc>
            </a:pPr>
            <a:r>
              <a:rPr lang="fr-FR" sz="2400" b="1" i="0" dirty="0">
                <a:effectLst/>
              </a:rPr>
              <a:t>Le rugby est un sport très populaire en France, avec une base de fans passionnée. Les matchs de l'équipe de France sont l'occasion pour les Français de montrer leur fierté nationale et leur soutien inconditionnel. Le stade de France à Saint-Denis, en banlieue de Paris, est le lieu emblématique où l'équipe nationale joue devant des milliers de supporters enthousiastes</a:t>
            </a:r>
            <a:r>
              <a:rPr lang="fr-FR" sz="2000" b="1" i="0" dirty="0">
                <a:solidFill>
                  <a:srgbClr val="FFFFFF"/>
                </a:solidFill>
                <a:effectLst/>
              </a:rPr>
              <a:t>.</a:t>
            </a:r>
            <a:endParaRPr lang="en-US" sz="2000" b="1" dirty="0">
              <a:solidFill>
                <a:srgbClr val="FFFFFF"/>
              </a:solidFill>
              <a:effectLst>
                <a:outerShdw blurRad="38100" dist="38100" dir="2700000" algn="tl">
                  <a:srgbClr val="000000">
                    <a:alpha val="43137"/>
                  </a:srgbClr>
                </a:outerShdw>
              </a:effectLst>
            </a:endParaRPr>
          </a:p>
        </p:txBody>
      </p:sp>
      <p:sp>
        <p:nvSpPr>
          <p:cNvPr id="11" name="Date Placeholder 5">
            <a:extLst>
              <a:ext uri="{FF2B5EF4-FFF2-40B4-BE49-F238E27FC236}">
                <a16:creationId xmlns:a16="http://schemas.microsoft.com/office/drawing/2014/main" id="{D473ED7E-BC30-4C26-8A9B-4B3EBD2A9855}"/>
              </a:ext>
            </a:extLst>
          </p:cNvPr>
          <p:cNvSpPr>
            <a:spLocks noGrp="1"/>
          </p:cNvSpPr>
          <p:nvPr>
            <p:ph type="dt" sz="half" idx="10"/>
          </p:nvPr>
        </p:nvSpPr>
        <p:spPr>
          <a:xfrm>
            <a:off x="652371" y="6332538"/>
            <a:ext cx="3006492" cy="365125"/>
          </a:xfrm>
        </p:spPr>
        <p:txBody>
          <a:bodyPr>
            <a:normAutofit/>
          </a:bodyPr>
          <a:lstStyle/>
          <a:p>
            <a:pPr>
              <a:spcAft>
                <a:spcPts val="600"/>
              </a:spcAft>
            </a:pPr>
            <a:fld id="{1BA06C13-DAD5-438A-AB32-F56C545BFF95}" type="datetime1">
              <a:rPr lang="en-US" smtClean="0">
                <a:solidFill>
                  <a:srgbClr val="FFFFFF"/>
                </a:solidFill>
                <a:effectLst>
                  <a:outerShdw blurRad="38100" dist="38100" dir="2700000" algn="tl">
                    <a:srgbClr val="000000">
                      <a:alpha val="43137"/>
                    </a:srgbClr>
                  </a:outerShdw>
                </a:effectLst>
              </a:rPr>
              <a:pPr>
                <a:spcAft>
                  <a:spcPts val="600"/>
                </a:spcAft>
              </a:pPr>
              <a:t>10/27/2023</a:t>
            </a:fld>
            <a:endParaRPr lang="en-US">
              <a:solidFill>
                <a:srgbClr val="FFFFFF"/>
              </a:solidFill>
              <a:effectLst>
                <a:outerShdw blurRad="38100" dist="38100" dir="2700000" algn="tl">
                  <a:srgbClr val="000000">
                    <a:alpha val="43137"/>
                  </a:srgbClr>
                </a:outerShdw>
              </a:effectLst>
            </a:endParaRPr>
          </a:p>
        </p:txBody>
      </p:sp>
      <p:sp>
        <p:nvSpPr>
          <p:cNvPr id="13" name="Footer Placeholder 6">
            <a:extLst>
              <a:ext uri="{FF2B5EF4-FFF2-40B4-BE49-F238E27FC236}">
                <a16:creationId xmlns:a16="http://schemas.microsoft.com/office/drawing/2014/main" id="{26821172-B493-47F7-94BD-54EC7A32DC85}"/>
              </a:ext>
            </a:extLst>
          </p:cNvPr>
          <p:cNvSpPr>
            <a:spLocks noGrp="1"/>
          </p:cNvSpPr>
          <p:nvPr>
            <p:ph type="ftr" sz="quarter" idx="11"/>
          </p:nvPr>
        </p:nvSpPr>
        <p:spPr>
          <a:xfrm>
            <a:off x="8034169" y="6332538"/>
            <a:ext cx="3505459" cy="365125"/>
          </a:xfrm>
        </p:spPr>
        <p:txBody>
          <a:bodyPr>
            <a:normAutofit/>
          </a:bodyPr>
          <a:lstStyle/>
          <a:p>
            <a:pPr>
              <a:spcAft>
                <a:spcPts val="600"/>
              </a:spcAft>
            </a:pPr>
            <a:r>
              <a:rPr lang="en-US">
                <a:solidFill>
                  <a:srgbClr val="FFFFFF"/>
                </a:solidFill>
                <a:effectLst>
                  <a:outerShdw blurRad="38100" dist="38100" dir="2700000" algn="tl">
                    <a:srgbClr val="000000">
                      <a:alpha val="43137"/>
                    </a:srgbClr>
                  </a:outerShdw>
                </a:effectLst>
              </a:rPr>
              <a:t>Sample Footer Text</a:t>
            </a:r>
          </a:p>
        </p:txBody>
      </p:sp>
      <p:sp>
        <p:nvSpPr>
          <p:cNvPr id="15" name="Slide Number Placeholder 9">
            <a:extLst>
              <a:ext uri="{FF2B5EF4-FFF2-40B4-BE49-F238E27FC236}">
                <a16:creationId xmlns:a16="http://schemas.microsoft.com/office/drawing/2014/main" id="{1414B732-7187-427B-B84B-E95823CFE97C}"/>
              </a:ext>
            </a:extLst>
          </p:cNvPr>
          <p:cNvSpPr>
            <a:spLocks noGrp="1"/>
          </p:cNvSpPr>
          <p:nvPr>
            <p:ph type="sldNum" sz="quarter" idx="12"/>
          </p:nvPr>
        </p:nvSpPr>
        <p:spPr>
          <a:xfrm>
            <a:off x="11444747" y="6332538"/>
            <a:ext cx="539808" cy="365125"/>
          </a:xfrm>
        </p:spPr>
        <p:txBody>
          <a:bodyPr>
            <a:normAutofit/>
          </a:bodyPr>
          <a:lstStyle/>
          <a:p>
            <a:pPr>
              <a:spcAft>
                <a:spcPts val="600"/>
              </a:spcAft>
            </a:pPr>
            <a:fld id="{45C5C030-0550-4584-9C82-E35DF7DBC581}" type="slidenum">
              <a:rPr lang="en-US" smtClean="0">
                <a:solidFill>
                  <a:srgbClr val="FFFFFF"/>
                </a:solidFill>
                <a:effectLst>
                  <a:outerShdw blurRad="38100" dist="38100" dir="2700000" algn="tl">
                    <a:srgbClr val="000000">
                      <a:alpha val="43137"/>
                    </a:srgbClr>
                  </a:outerShdw>
                </a:effectLst>
              </a:rPr>
              <a:pPr>
                <a:spcAft>
                  <a:spcPts val="600"/>
                </a:spcAft>
              </a:pPr>
              <a:t>4</a:t>
            </a:fld>
            <a:endParaRPr lang="en-US">
              <a:solidFill>
                <a:srgbClr val="FFFFFF"/>
              </a:solidFill>
              <a:effectLst>
                <a:outerShdw blurRad="38100" dist="38100" dir="2700000" algn="tl">
                  <a:srgbClr val="000000">
                    <a:alpha val="43137"/>
                  </a:srgbClr>
                </a:outerShdw>
              </a:effectLst>
            </a:endParaRPr>
          </a:p>
        </p:txBody>
      </p:sp>
      <p:pic>
        <p:nvPicPr>
          <p:cNvPr id="4098" name="Picture 2" descr="Rugby : dans une «posture d'attente», la FFR ne se voit pas gérer le Stade  de France">
            <a:extLst>
              <a:ext uri="{FF2B5EF4-FFF2-40B4-BE49-F238E27FC236}">
                <a16:creationId xmlns:a16="http://schemas.microsoft.com/office/drawing/2014/main" id="{CF6B41FD-C4BF-2F7F-E0AC-80DEF5BB225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7445" y="3798018"/>
            <a:ext cx="5511800" cy="28936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64581501"/>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Une image contenant Caractère coloré, bleu, Bleu électrique, Graphique&#10;&#10;Description générée automatiquement">
            <a:extLst>
              <a:ext uri="{FF2B5EF4-FFF2-40B4-BE49-F238E27FC236}">
                <a16:creationId xmlns:a16="http://schemas.microsoft.com/office/drawing/2014/main" id="{7C30E25B-7AF6-F71B-0378-13762E45D53D}"/>
              </a:ext>
            </a:extLst>
          </p:cNvPr>
          <p:cNvPicPr>
            <a:picLocks noChangeAspect="1"/>
          </p:cNvPicPr>
          <p:nvPr/>
        </p:nvPicPr>
        <p:blipFill rotWithShape="1">
          <a:blip r:embed="rId2"/>
          <a:srcRect t="5415" b="10315"/>
          <a:stretch/>
        </p:blipFill>
        <p:spPr>
          <a:xfrm>
            <a:off x="20" y="0"/>
            <a:ext cx="12191980" cy="6857990"/>
          </a:xfrm>
          <a:prstGeom prst="rect">
            <a:avLst/>
          </a:prstGeom>
          <a:noFill/>
        </p:spPr>
      </p:pic>
      <p:sp>
        <p:nvSpPr>
          <p:cNvPr id="2" name="Titre 1">
            <a:extLst>
              <a:ext uri="{FF2B5EF4-FFF2-40B4-BE49-F238E27FC236}">
                <a16:creationId xmlns:a16="http://schemas.microsoft.com/office/drawing/2014/main" id="{9AF3A0B9-9809-701D-3ED8-5981D684DC6E}"/>
              </a:ext>
            </a:extLst>
          </p:cNvPr>
          <p:cNvSpPr>
            <a:spLocks noGrp="1"/>
          </p:cNvSpPr>
          <p:nvPr>
            <p:ph type="ctrTitle"/>
          </p:nvPr>
        </p:nvSpPr>
        <p:spPr>
          <a:xfrm>
            <a:off x="22283" y="160337"/>
            <a:ext cx="5448300" cy="760186"/>
          </a:xfrm>
        </p:spPr>
        <p:txBody>
          <a:bodyPr anchor="t">
            <a:normAutofit/>
          </a:bodyPr>
          <a:lstStyle/>
          <a:p>
            <a:r>
              <a:rPr lang="fr-FR" b="1" dirty="0">
                <a:solidFill>
                  <a:schemeClr val="accent5">
                    <a:lumMod val="40000"/>
                    <a:lumOff val="60000"/>
                  </a:schemeClr>
                </a:solidFill>
              </a:rPr>
              <a:t>Conclusion</a:t>
            </a:r>
            <a:r>
              <a:rPr lang="fr-FR" dirty="0">
                <a:solidFill>
                  <a:schemeClr val="accent5">
                    <a:lumMod val="40000"/>
                    <a:lumOff val="60000"/>
                  </a:schemeClr>
                </a:solidFill>
              </a:rPr>
              <a:t> </a:t>
            </a:r>
          </a:p>
        </p:txBody>
      </p:sp>
      <p:sp>
        <p:nvSpPr>
          <p:cNvPr id="9" name="Subtitle 2">
            <a:extLst>
              <a:ext uri="{FF2B5EF4-FFF2-40B4-BE49-F238E27FC236}">
                <a16:creationId xmlns:a16="http://schemas.microsoft.com/office/drawing/2014/main" id="{6008F35F-D16F-4570-858B-EF57288370AE}"/>
              </a:ext>
            </a:extLst>
          </p:cNvPr>
          <p:cNvSpPr>
            <a:spLocks noGrp="1"/>
          </p:cNvSpPr>
          <p:nvPr>
            <p:ph type="subTitle" idx="1"/>
          </p:nvPr>
        </p:nvSpPr>
        <p:spPr>
          <a:xfrm>
            <a:off x="408673" y="1806560"/>
            <a:ext cx="11374654" cy="1622440"/>
          </a:xfrm>
        </p:spPr>
        <p:txBody>
          <a:bodyPr>
            <a:noAutofit/>
          </a:bodyPr>
          <a:lstStyle/>
          <a:p>
            <a:pPr>
              <a:lnSpc>
                <a:spcPct val="100000"/>
              </a:lnSpc>
            </a:pPr>
            <a:r>
              <a:rPr lang="fr-FR" sz="2400" b="1" i="0" dirty="0">
                <a:effectLst/>
              </a:rPr>
              <a:t>L'équipe de France de rugby continue d'être une force majeure sur la scène internationale, avec des joueurs talentueux, un soutien passionné de la nation, et un engagement continu dans le développement et l'entraînement des talents. Elle reste une équipe à surveiller dans le monde du rugby international.</a:t>
            </a:r>
            <a:endParaRPr lang="en-US" sz="2400" b="1" dirty="0">
              <a:effectLst>
                <a:outerShdw blurRad="38100" dist="38100" dir="2700000" algn="tl">
                  <a:srgbClr val="000000">
                    <a:alpha val="43137"/>
                  </a:srgbClr>
                </a:outerShdw>
              </a:effectLst>
            </a:endParaRPr>
          </a:p>
        </p:txBody>
      </p:sp>
      <p:sp>
        <p:nvSpPr>
          <p:cNvPr id="11" name="Date Placeholder 5">
            <a:extLst>
              <a:ext uri="{FF2B5EF4-FFF2-40B4-BE49-F238E27FC236}">
                <a16:creationId xmlns:a16="http://schemas.microsoft.com/office/drawing/2014/main" id="{D473ED7E-BC30-4C26-8A9B-4B3EBD2A9855}"/>
              </a:ext>
            </a:extLst>
          </p:cNvPr>
          <p:cNvSpPr>
            <a:spLocks noGrp="1"/>
          </p:cNvSpPr>
          <p:nvPr>
            <p:ph type="dt" sz="half" idx="10"/>
          </p:nvPr>
        </p:nvSpPr>
        <p:spPr>
          <a:xfrm>
            <a:off x="652371" y="6332538"/>
            <a:ext cx="3006492" cy="365125"/>
          </a:xfrm>
        </p:spPr>
        <p:txBody>
          <a:bodyPr>
            <a:normAutofit/>
          </a:bodyPr>
          <a:lstStyle/>
          <a:p>
            <a:pPr>
              <a:spcAft>
                <a:spcPts val="600"/>
              </a:spcAft>
            </a:pPr>
            <a:fld id="{1BA06C13-DAD5-438A-AB32-F56C545BFF95}" type="datetime1">
              <a:rPr lang="en-US" smtClean="0">
                <a:solidFill>
                  <a:srgbClr val="FFFFFF"/>
                </a:solidFill>
                <a:effectLst>
                  <a:outerShdw blurRad="38100" dist="38100" dir="2700000" algn="tl">
                    <a:srgbClr val="000000">
                      <a:alpha val="43137"/>
                    </a:srgbClr>
                  </a:outerShdw>
                </a:effectLst>
              </a:rPr>
              <a:pPr>
                <a:spcAft>
                  <a:spcPts val="600"/>
                </a:spcAft>
              </a:pPr>
              <a:t>10/27/2023</a:t>
            </a:fld>
            <a:endParaRPr lang="en-US">
              <a:solidFill>
                <a:srgbClr val="FFFFFF"/>
              </a:solidFill>
              <a:effectLst>
                <a:outerShdw blurRad="38100" dist="38100" dir="2700000" algn="tl">
                  <a:srgbClr val="000000">
                    <a:alpha val="43137"/>
                  </a:srgbClr>
                </a:outerShdw>
              </a:effectLst>
            </a:endParaRPr>
          </a:p>
        </p:txBody>
      </p:sp>
      <p:sp>
        <p:nvSpPr>
          <p:cNvPr id="13" name="Footer Placeholder 6">
            <a:extLst>
              <a:ext uri="{FF2B5EF4-FFF2-40B4-BE49-F238E27FC236}">
                <a16:creationId xmlns:a16="http://schemas.microsoft.com/office/drawing/2014/main" id="{26821172-B493-47F7-94BD-54EC7A32DC85}"/>
              </a:ext>
            </a:extLst>
          </p:cNvPr>
          <p:cNvSpPr>
            <a:spLocks noGrp="1"/>
          </p:cNvSpPr>
          <p:nvPr>
            <p:ph type="ftr" sz="quarter" idx="11"/>
          </p:nvPr>
        </p:nvSpPr>
        <p:spPr>
          <a:xfrm>
            <a:off x="8034169" y="6332538"/>
            <a:ext cx="3505459" cy="365125"/>
          </a:xfrm>
        </p:spPr>
        <p:txBody>
          <a:bodyPr>
            <a:normAutofit/>
          </a:bodyPr>
          <a:lstStyle/>
          <a:p>
            <a:pPr>
              <a:spcAft>
                <a:spcPts val="600"/>
              </a:spcAft>
            </a:pPr>
            <a:r>
              <a:rPr lang="en-US">
                <a:solidFill>
                  <a:srgbClr val="FFFFFF"/>
                </a:solidFill>
                <a:effectLst>
                  <a:outerShdw blurRad="38100" dist="38100" dir="2700000" algn="tl">
                    <a:srgbClr val="000000">
                      <a:alpha val="43137"/>
                    </a:srgbClr>
                  </a:outerShdw>
                </a:effectLst>
              </a:rPr>
              <a:t>Sample Footer Text</a:t>
            </a:r>
          </a:p>
        </p:txBody>
      </p:sp>
      <p:sp>
        <p:nvSpPr>
          <p:cNvPr id="15" name="Slide Number Placeholder 9">
            <a:extLst>
              <a:ext uri="{FF2B5EF4-FFF2-40B4-BE49-F238E27FC236}">
                <a16:creationId xmlns:a16="http://schemas.microsoft.com/office/drawing/2014/main" id="{1414B732-7187-427B-B84B-E95823CFE97C}"/>
              </a:ext>
            </a:extLst>
          </p:cNvPr>
          <p:cNvSpPr>
            <a:spLocks noGrp="1"/>
          </p:cNvSpPr>
          <p:nvPr>
            <p:ph type="sldNum" sz="quarter" idx="12"/>
          </p:nvPr>
        </p:nvSpPr>
        <p:spPr>
          <a:xfrm>
            <a:off x="11444747" y="6332538"/>
            <a:ext cx="539808" cy="365125"/>
          </a:xfrm>
        </p:spPr>
        <p:txBody>
          <a:bodyPr>
            <a:normAutofit/>
          </a:bodyPr>
          <a:lstStyle/>
          <a:p>
            <a:pPr>
              <a:spcAft>
                <a:spcPts val="600"/>
              </a:spcAft>
            </a:pPr>
            <a:fld id="{45C5C030-0550-4584-9C82-E35DF7DBC581}" type="slidenum">
              <a:rPr lang="en-US" smtClean="0">
                <a:solidFill>
                  <a:srgbClr val="FFFFFF"/>
                </a:solidFill>
                <a:effectLst>
                  <a:outerShdw blurRad="38100" dist="38100" dir="2700000" algn="tl">
                    <a:srgbClr val="000000">
                      <a:alpha val="43137"/>
                    </a:srgbClr>
                  </a:outerShdw>
                </a:effectLst>
              </a:rPr>
              <a:pPr>
                <a:spcAft>
                  <a:spcPts val="600"/>
                </a:spcAft>
              </a:pPr>
              <a:t>5</a:t>
            </a:fld>
            <a:endParaRPr lang="en-US">
              <a:solidFill>
                <a:srgbClr val="FFFFFF"/>
              </a:solidFill>
              <a:effectLst>
                <a:outerShdw blurRad="38100" dist="38100" dir="2700000" algn="tl">
                  <a:srgbClr val="000000">
                    <a:alpha val="43137"/>
                  </a:srgbClr>
                </a:outerShdw>
              </a:effectLst>
            </a:endParaRPr>
          </a:p>
        </p:txBody>
      </p:sp>
      <p:pic>
        <p:nvPicPr>
          <p:cNvPr id="6" name="Picture 4" descr="Ballon coupe du monde rugby 2023 | Balles de Sport">
            <a:extLst>
              <a:ext uri="{FF2B5EF4-FFF2-40B4-BE49-F238E27FC236}">
                <a16:creationId xmlns:a16="http://schemas.microsoft.com/office/drawing/2014/main" id="{1C6BDDC4-F9C6-CFE2-BDD0-C2810CAA56A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42200" y="4081463"/>
            <a:ext cx="2616200" cy="2616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49351830"/>
      </p:ext>
    </p:extLst>
  </p:cSld>
  <p:clrMapOvr>
    <a:masterClrMapping/>
  </p:clrMapOvr>
  <p:transition spd="slow">
    <p:push dir="u"/>
  </p:transition>
</p:sld>
</file>

<file path=ppt/theme/theme1.xml><?xml version="1.0" encoding="utf-8"?>
<a:theme xmlns:a="http://schemas.openxmlformats.org/drawingml/2006/main" name="CitationVTI">
  <a:themeElements>
    <a:clrScheme name="AnalogousFromDarkSeedLeftStep">
      <a:dk1>
        <a:srgbClr val="000000"/>
      </a:dk1>
      <a:lt1>
        <a:srgbClr val="FFFFFF"/>
      </a:lt1>
      <a:dk2>
        <a:srgbClr val="301B2E"/>
      </a:dk2>
      <a:lt2>
        <a:srgbClr val="F0F2F3"/>
      </a:lt2>
      <a:accent1>
        <a:srgbClr val="C3734D"/>
      </a:accent1>
      <a:accent2>
        <a:srgbClr val="B13B46"/>
      </a:accent2>
      <a:accent3>
        <a:srgbClr val="C34D89"/>
      </a:accent3>
      <a:accent4>
        <a:srgbClr val="B13BA8"/>
      </a:accent4>
      <a:accent5>
        <a:srgbClr val="9B4DC3"/>
      </a:accent5>
      <a:accent6>
        <a:srgbClr val="5A3EB2"/>
      </a:accent6>
      <a:hlink>
        <a:srgbClr val="A83FBF"/>
      </a:hlink>
      <a:folHlink>
        <a:srgbClr val="7F7F7F"/>
      </a:folHlink>
    </a:clrScheme>
    <a:fontScheme name="Grandview">
      <a:majorFont>
        <a:latin typeface="Grandview"/>
        <a:ea typeface=""/>
        <a:cs typeface=""/>
      </a:majorFont>
      <a:minorFont>
        <a:latin typeface="Grandview Display"/>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itationVTI" id="{4899D957-8B31-4AB5-A19D-CB0353FFB667}" vid="{430294D6-2412-4BD3-B567-F0976EA49313}"/>
    </a:ext>
  </a:extLst>
</a:theme>
</file>

<file path=docProps/app.xml><?xml version="1.0" encoding="utf-8"?>
<Properties xmlns="http://schemas.openxmlformats.org/officeDocument/2006/extended-properties" xmlns:vt="http://schemas.openxmlformats.org/officeDocument/2006/docPropsVTypes">
  <TotalTime>52</TotalTime>
  <Words>350</Words>
  <Application>Microsoft Office PowerPoint</Application>
  <PresentationFormat>Grand écran</PresentationFormat>
  <Paragraphs>28</Paragraphs>
  <Slides>5</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5</vt:i4>
      </vt:variant>
    </vt:vector>
  </HeadingPairs>
  <TitlesOfParts>
    <vt:vector size="9" baseType="lpstr">
      <vt:lpstr>Arial</vt:lpstr>
      <vt:lpstr>Grandview</vt:lpstr>
      <vt:lpstr>Grandview Display</vt:lpstr>
      <vt:lpstr>CitationVTI</vt:lpstr>
      <vt:lpstr>L'Équipe de France de Rugby  </vt:lpstr>
      <vt:lpstr>Introduction  </vt:lpstr>
      <vt:lpstr>Joueurs et Résultats</vt:lpstr>
      <vt:lpstr>La Nation et la Ferveur</vt:lpstr>
      <vt:lpstr>Conclusion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L'Équipe de France de Rugby  </dc:title>
  <dc:creator>Heddy Trabelsi</dc:creator>
  <cp:lastModifiedBy>Estelle Silly</cp:lastModifiedBy>
  <cp:revision>1</cp:revision>
  <dcterms:created xsi:type="dcterms:W3CDTF">2023-10-05T15:58:20Z</dcterms:created>
  <dcterms:modified xsi:type="dcterms:W3CDTF">2023-10-27T21:18:38Z</dcterms:modified>
</cp:coreProperties>
</file>